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21" r:id="rId2"/>
    <p:sldMasterId id="2147483759" r:id="rId3"/>
  </p:sldMasterIdLst>
  <p:notesMasterIdLst>
    <p:notesMasterId r:id="rId8"/>
  </p:notesMasterIdLst>
  <p:sldIdLst>
    <p:sldId id="457" r:id="rId4"/>
    <p:sldId id="458" r:id="rId5"/>
    <p:sldId id="459" r:id="rId6"/>
    <p:sldId id="460" r:id="rId7"/>
  </p:sldIdLst>
  <p:sldSz cx="12192000" cy="6858000"/>
  <p:notesSz cx="6858000" cy="9144000"/>
  <p:embeddedFontLst>
    <p:embeddedFont>
      <p:font typeface="TH SarabunPSK" panose="020B0500040200020003" pitchFamily="34" charset="-34"/>
      <p:regular r:id="rId9"/>
      <p:bold r:id="rId10"/>
      <p:italic r:id="rId11"/>
      <p:boldItalic r:id="rId12"/>
    </p:embeddedFont>
    <p:embeddedFont>
      <p:font typeface="Angsana New" panose="02020603050405020304" pitchFamily="18" charset="-34"/>
      <p:regular r:id="rId13"/>
      <p:bold r:id="rId14"/>
      <p:italic r:id="rId15"/>
      <p:boldItalic r:id="rId16"/>
    </p:embeddedFont>
    <p:embeddedFont>
      <p:font typeface="Cordia New" panose="020B0304020202020204" pitchFamily="34" charset="-34"/>
      <p:regular r:id="rId17"/>
      <p:bold r:id="rId18"/>
      <p:italic r:id="rId19"/>
      <p:boldItalic r:id="rId20"/>
    </p:embeddedFont>
    <p:embeddedFont>
      <p:font typeface="Malgun Gothic" panose="020B0503020000020004" pitchFamily="34" charset="-127"/>
      <p:regular r:id="rId21"/>
      <p:bold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มณีรัตน์ กวดขุนทด" initials="มก" lastIdx="1" clrIdx="0">
    <p:extLst>
      <p:ext uri="{19B8F6BF-5375-455C-9EA6-DF929625EA0E}">
        <p15:presenceInfo xmlns:p15="http://schemas.microsoft.com/office/powerpoint/2012/main" userId="599972733e795ce9" providerId="Windows Live"/>
      </p:ext>
    </p:extLst>
  </p:cmAuthor>
  <p:cmAuthor id="2" name="Plansesa" initials="P" lastIdx="0" clrIdx="1">
    <p:extLst>
      <p:ext uri="{19B8F6BF-5375-455C-9EA6-DF929625EA0E}">
        <p15:presenceInfo xmlns:p15="http://schemas.microsoft.com/office/powerpoint/2012/main" userId="Planse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0066"/>
    <a:srgbClr val="996633"/>
    <a:srgbClr val="FF5050"/>
    <a:srgbClr val="002060"/>
    <a:srgbClr val="FFCCFF"/>
    <a:srgbClr val="F0F0F0"/>
    <a:srgbClr val="00800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3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tableStyles" Target="tableStyles.xml"/><Relationship Id="rId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ABC1E-B075-4421-9AA9-8FBAB0D8BB1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96FCB992-9305-4B93-9E10-181321816897}">
      <dgm:prSet phldrT="[ข้อความ]" custT="1"/>
      <dgm:spPr/>
      <dgm:t>
        <a:bodyPr/>
        <a:lstStyle/>
        <a:p>
          <a:r>
            <a:rPr lang="th-TH" sz="1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นักเรียนดี</a:t>
          </a:r>
        </a:p>
      </dgm:t>
    </dgm:pt>
    <dgm:pt modelId="{F6EA7FE4-5B7C-4A1A-A51B-1E6427637333}" type="parTrans" cxnId="{2861FF4B-A66F-4F4E-A153-6123D91EEB61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4342E81-7F24-4C6A-9CCC-EB5D8925556D}" type="sibTrans" cxnId="{2861FF4B-A66F-4F4E-A153-6123D91EEB61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2E1E653-C984-4908-8DB7-5C981D8CBDB5}">
      <dgm:prSet phldrT="[ข้อความ]" custT="1"/>
      <dgm:spPr/>
      <dgm:t>
        <a:bodyPr/>
        <a:lstStyle/>
        <a:p>
          <a:r>
            <a:rPr lang="th-TH" sz="1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โรงเรียนดี</a:t>
          </a:r>
        </a:p>
      </dgm:t>
    </dgm:pt>
    <dgm:pt modelId="{0EE9AF20-C10D-47AA-A38D-F12C85D1115B}" type="parTrans" cxnId="{94A23D06-67D9-4A94-9007-FA0D52741DC2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4726D2E-03AC-4D85-9657-62EC4A257FFB}" type="sibTrans" cxnId="{94A23D06-67D9-4A94-9007-FA0D52741DC2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E3F5A47-AD51-47DA-8D7E-892748B093BE}">
      <dgm:prSet phldrT="[ข้อความ]" custT="1"/>
      <dgm:spPr/>
      <dgm:t>
        <a:bodyPr/>
        <a:lstStyle/>
        <a:p>
          <a:r>
            <a:rPr lang="th-TH" sz="1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สำนักงานเขตพื้นที่ดี</a:t>
          </a:r>
        </a:p>
      </dgm:t>
    </dgm:pt>
    <dgm:pt modelId="{2D110F51-9904-44FF-9113-4520E3F7528B}" type="parTrans" cxnId="{92EE2440-3DEE-4631-8F82-6C8F8032BF93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C334DBE-B146-44F8-A469-1CEEDDEB95C6}" type="sibTrans" cxnId="{92EE2440-3DEE-4631-8F82-6C8F8032BF93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8C9C022-2FDE-46D9-B616-6631EF9C0A50}">
      <dgm:prSet phldrT="[ข้อความ]" custT="1"/>
      <dgm:spPr/>
      <dgm:t>
        <a:bodyPr/>
        <a:lstStyle/>
        <a:p>
          <a:r>
            <a:rPr lang="th-TH" sz="1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ผู้บริหารดี</a:t>
          </a:r>
        </a:p>
      </dgm:t>
    </dgm:pt>
    <dgm:pt modelId="{898D976A-0825-4F93-8A2C-4D62DC338E0C}" type="parTrans" cxnId="{E6B9EE43-9137-440D-9764-646D7479D9FD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3D756BA-89E2-41F0-8207-ADE5146F26EA}" type="sibTrans" cxnId="{E6B9EE43-9137-440D-9764-646D7479D9FD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895D3AB-2030-408B-B0CD-2E8194D3A9EF}">
      <dgm:prSet phldrT="[ข้อความ]" custT="1"/>
      <dgm:spPr/>
      <dgm:t>
        <a:bodyPr/>
        <a:lstStyle/>
        <a:p>
          <a:r>
            <a:rPr lang="th-TH" sz="1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ครูและบุคลากรดี</a:t>
          </a:r>
        </a:p>
      </dgm:t>
    </dgm:pt>
    <dgm:pt modelId="{26094255-EF13-4CFF-9CDB-20E5774FA5B2}" type="parTrans" cxnId="{7906C121-E76D-46ED-9D58-9366A084F25B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61F98F5-6ACE-43F2-A5B4-6B0987CF77F5}" type="sibTrans" cxnId="{7906C121-E76D-46ED-9D58-9366A084F25B}">
      <dgm:prSet/>
      <dgm:spPr/>
      <dgm:t>
        <a:bodyPr/>
        <a:lstStyle/>
        <a:p>
          <a:endParaRPr lang="th-TH" sz="1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490C35E-B635-459F-AFAA-396AE41F7E68}" type="pres">
      <dgm:prSet presAssocID="{10FABC1E-B075-4421-9AA9-8FBAB0D8BB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EF6C9D07-A7FD-448C-85F3-ED9D8A85269C}" type="pres">
      <dgm:prSet presAssocID="{10FABC1E-B075-4421-9AA9-8FBAB0D8BB18}" presName="Name1" presStyleCnt="0"/>
      <dgm:spPr/>
    </dgm:pt>
    <dgm:pt modelId="{19B35BB9-3D43-4EB9-BDDF-40100FEF82C4}" type="pres">
      <dgm:prSet presAssocID="{10FABC1E-B075-4421-9AA9-8FBAB0D8BB18}" presName="cycle" presStyleCnt="0"/>
      <dgm:spPr/>
    </dgm:pt>
    <dgm:pt modelId="{7A3ED65A-BEB0-4E89-8234-1E0345338EC4}" type="pres">
      <dgm:prSet presAssocID="{10FABC1E-B075-4421-9AA9-8FBAB0D8BB18}" presName="srcNode" presStyleLbl="node1" presStyleIdx="0" presStyleCnt="5"/>
      <dgm:spPr/>
    </dgm:pt>
    <dgm:pt modelId="{D0338A66-7CB0-4A3E-B5C1-542940956B1F}" type="pres">
      <dgm:prSet presAssocID="{10FABC1E-B075-4421-9AA9-8FBAB0D8BB18}" presName="conn" presStyleLbl="parChTrans1D2" presStyleIdx="0" presStyleCnt="1"/>
      <dgm:spPr/>
      <dgm:t>
        <a:bodyPr/>
        <a:lstStyle/>
        <a:p>
          <a:endParaRPr lang="th-TH"/>
        </a:p>
      </dgm:t>
    </dgm:pt>
    <dgm:pt modelId="{1D20B5B3-EBFC-4F5B-97A9-C7FFD609CD08}" type="pres">
      <dgm:prSet presAssocID="{10FABC1E-B075-4421-9AA9-8FBAB0D8BB18}" presName="extraNode" presStyleLbl="node1" presStyleIdx="0" presStyleCnt="5"/>
      <dgm:spPr/>
    </dgm:pt>
    <dgm:pt modelId="{2DA65E98-8497-4048-B049-4BDA8293AF04}" type="pres">
      <dgm:prSet presAssocID="{10FABC1E-B075-4421-9AA9-8FBAB0D8BB18}" presName="dstNode" presStyleLbl="node1" presStyleIdx="0" presStyleCnt="5"/>
      <dgm:spPr/>
    </dgm:pt>
    <dgm:pt modelId="{ABA9D5E3-B59E-4C27-A611-4DD91A71AE01}" type="pres">
      <dgm:prSet presAssocID="{96FCB992-9305-4B93-9E10-18132181689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A7DD81A-A501-4201-B308-0D4A59E7F312}" type="pres">
      <dgm:prSet presAssocID="{96FCB992-9305-4B93-9E10-181321816897}" presName="accent_1" presStyleCnt="0"/>
      <dgm:spPr/>
    </dgm:pt>
    <dgm:pt modelId="{4E6C1114-9B0C-4AC1-A9E5-F2DD0CFCF770}" type="pres">
      <dgm:prSet presAssocID="{96FCB992-9305-4B93-9E10-181321816897}" presName="accentRepeatNode" presStyleLbl="solidFgAcc1" presStyleIdx="0" presStyleCnt="5"/>
      <dgm:spPr/>
    </dgm:pt>
    <dgm:pt modelId="{9840083C-E273-4C35-9C48-BE086C6DCAEB}" type="pres">
      <dgm:prSet presAssocID="{C895D3AB-2030-408B-B0CD-2E8194D3A9E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6BA95A7-5075-4D61-894E-050FC944E1DC}" type="pres">
      <dgm:prSet presAssocID="{C895D3AB-2030-408B-B0CD-2E8194D3A9EF}" presName="accent_2" presStyleCnt="0"/>
      <dgm:spPr/>
    </dgm:pt>
    <dgm:pt modelId="{36368698-5D98-4863-93F9-1CA11D4619F8}" type="pres">
      <dgm:prSet presAssocID="{C895D3AB-2030-408B-B0CD-2E8194D3A9EF}" presName="accentRepeatNode" presStyleLbl="solidFgAcc1" presStyleIdx="1" presStyleCnt="5"/>
      <dgm:spPr/>
    </dgm:pt>
    <dgm:pt modelId="{8B566619-C238-4D00-99F6-B27B51816129}" type="pres">
      <dgm:prSet presAssocID="{58C9C022-2FDE-46D9-B616-6631EF9C0A5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B25D0CC-D5AE-4627-98ED-35AD06E2C54A}" type="pres">
      <dgm:prSet presAssocID="{58C9C022-2FDE-46D9-B616-6631EF9C0A50}" presName="accent_3" presStyleCnt="0"/>
      <dgm:spPr/>
    </dgm:pt>
    <dgm:pt modelId="{190FA82D-123F-4FEE-9EE0-0479CB4C4340}" type="pres">
      <dgm:prSet presAssocID="{58C9C022-2FDE-46D9-B616-6631EF9C0A50}" presName="accentRepeatNode" presStyleLbl="solidFgAcc1" presStyleIdx="2" presStyleCnt="5"/>
      <dgm:spPr/>
    </dgm:pt>
    <dgm:pt modelId="{A3E55BE5-40F7-454C-9FD1-8C5361B2A3DA}" type="pres">
      <dgm:prSet presAssocID="{72E1E653-C984-4908-8DB7-5C981D8CBDB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A9E0A7-6BAC-4CC0-86DA-BC5820506E75}" type="pres">
      <dgm:prSet presAssocID="{72E1E653-C984-4908-8DB7-5C981D8CBDB5}" presName="accent_4" presStyleCnt="0"/>
      <dgm:spPr/>
    </dgm:pt>
    <dgm:pt modelId="{5335F367-0EDD-4C2B-996D-BA8C36403D39}" type="pres">
      <dgm:prSet presAssocID="{72E1E653-C984-4908-8DB7-5C981D8CBDB5}" presName="accentRepeatNode" presStyleLbl="solidFgAcc1" presStyleIdx="3" presStyleCnt="5"/>
      <dgm:spPr/>
    </dgm:pt>
    <dgm:pt modelId="{18526892-A8DC-4AF2-BDB9-BC41EA93B9DA}" type="pres">
      <dgm:prSet presAssocID="{DE3F5A47-AD51-47DA-8D7E-892748B093B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FD8E53-CF0A-4187-A2E5-6B224B8CC90A}" type="pres">
      <dgm:prSet presAssocID="{DE3F5A47-AD51-47DA-8D7E-892748B093BE}" presName="accent_5" presStyleCnt="0"/>
      <dgm:spPr/>
    </dgm:pt>
    <dgm:pt modelId="{F2A82AFD-8E86-420D-8651-819B285FDE90}" type="pres">
      <dgm:prSet presAssocID="{DE3F5A47-AD51-47DA-8D7E-892748B093BE}" presName="accentRepeatNode" presStyleLbl="solidFgAcc1" presStyleIdx="4" presStyleCnt="5"/>
      <dgm:spPr/>
    </dgm:pt>
  </dgm:ptLst>
  <dgm:cxnLst>
    <dgm:cxn modelId="{D11DCBC7-4A48-498F-A387-9B2A0A8F0FDF}" type="presOf" srcId="{72E1E653-C984-4908-8DB7-5C981D8CBDB5}" destId="{A3E55BE5-40F7-454C-9FD1-8C5361B2A3DA}" srcOrd="0" destOrd="0" presId="urn:microsoft.com/office/officeart/2008/layout/VerticalCurvedList"/>
    <dgm:cxn modelId="{14EAFE7A-94CD-4EA9-A9D1-850052A82B73}" type="presOf" srcId="{10FABC1E-B075-4421-9AA9-8FBAB0D8BB18}" destId="{1490C35E-B635-459F-AFAA-396AE41F7E68}" srcOrd="0" destOrd="0" presId="urn:microsoft.com/office/officeart/2008/layout/VerticalCurvedList"/>
    <dgm:cxn modelId="{02C4298B-CC98-4FB1-90C3-932A90913404}" type="presOf" srcId="{C895D3AB-2030-408B-B0CD-2E8194D3A9EF}" destId="{9840083C-E273-4C35-9C48-BE086C6DCAEB}" srcOrd="0" destOrd="0" presId="urn:microsoft.com/office/officeart/2008/layout/VerticalCurvedList"/>
    <dgm:cxn modelId="{6C16BAFD-4644-4CBF-A52F-3EC7C041B78B}" type="presOf" srcId="{58C9C022-2FDE-46D9-B616-6631EF9C0A50}" destId="{8B566619-C238-4D00-99F6-B27B51816129}" srcOrd="0" destOrd="0" presId="urn:microsoft.com/office/officeart/2008/layout/VerticalCurvedList"/>
    <dgm:cxn modelId="{73FFFF27-0A79-4633-8CE3-CDD8F2C2F238}" type="presOf" srcId="{96FCB992-9305-4B93-9E10-181321816897}" destId="{ABA9D5E3-B59E-4C27-A611-4DD91A71AE01}" srcOrd="0" destOrd="0" presId="urn:microsoft.com/office/officeart/2008/layout/VerticalCurvedList"/>
    <dgm:cxn modelId="{6B35AC69-7C65-4D01-9E84-A78660020A1B}" type="presOf" srcId="{DE3F5A47-AD51-47DA-8D7E-892748B093BE}" destId="{18526892-A8DC-4AF2-BDB9-BC41EA93B9DA}" srcOrd="0" destOrd="0" presId="urn:microsoft.com/office/officeart/2008/layout/VerticalCurvedList"/>
    <dgm:cxn modelId="{2861FF4B-A66F-4F4E-A153-6123D91EEB61}" srcId="{10FABC1E-B075-4421-9AA9-8FBAB0D8BB18}" destId="{96FCB992-9305-4B93-9E10-181321816897}" srcOrd="0" destOrd="0" parTransId="{F6EA7FE4-5B7C-4A1A-A51B-1E6427637333}" sibTransId="{F4342E81-7F24-4C6A-9CCC-EB5D8925556D}"/>
    <dgm:cxn modelId="{4E5C81C4-ADE9-4562-A839-B1F6516DD44E}" type="presOf" srcId="{F4342E81-7F24-4C6A-9CCC-EB5D8925556D}" destId="{D0338A66-7CB0-4A3E-B5C1-542940956B1F}" srcOrd="0" destOrd="0" presId="urn:microsoft.com/office/officeart/2008/layout/VerticalCurvedList"/>
    <dgm:cxn modelId="{92EE2440-3DEE-4631-8F82-6C8F8032BF93}" srcId="{10FABC1E-B075-4421-9AA9-8FBAB0D8BB18}" destId="{DE3F5A47-AD51-47DA-8D7E-892748B093BE}" srcOrd="4" destOrd="0" parTransId="{2D110F51-9904-44FF-9113-4520E3F7528B}" sibTransId="{CC334DBE-B146-44F8-A469-1CEEDDEB95C6}"/>
    <dgm:cxn modelId="{94A23D06-67D9-4A94-9007-FA0D52741DC2}" srcId="{10FABC1E-B075-4421-9AA9-8FBAB0D8BB18}" destId="{72E1E653-C984-4908-8DB7-5C981D8CBDB5}" srcOrd="3" destOrd="0" parTransId="{0EE9AF20-C10D-47AA-A38D-F12C85D1115B}" sibTransId="{64726D2E-03AC-4D85-9657-62EC4A257FFB}"/>
    <dgm:cxn modelId="{7906C121-E76D-46ED-9D58-9366A084F25B}" srcId="{10FABC1E-B075-4421-9AA9-8FBAB0D8BB18}" destId="{C895D3AB-2030-408B-B0CD-2E8194D3A9EF}" srcOrd="1" destOrd="0" parTransId="{26094255-EF13-4CFF-9CDB-20E5774FA5B2}" sibTransId="{261F98F5-6ACE-43F2-A5B4-6B0987CF77F5}"/>
    <dgm:cxn modelId="{E6B9EE43-9137-440D-9764-646D7479D9FD}" srcId="{10FABC1E-B075-4421-9AA9-8FBAB0D8BB18}" destId="{58C9C022-2FDE-46D9-B616-6631EF9C0A50}" srcOrd="2" destOrd="0" parTransId="{898D976A-0825-4F93-8A2C-4D62DC338E0C}" sibTransId="{33D756BA-89E2-41F0-8207-ADE5146F26EA}"/>
    <dgm:cxn modelId="{DE807DE4-6C74-4B68-9FCE-BA91FBED6750}" type="presParOf" srcId="{1490C35E-B635-459F-AFAA-396AE41F7E68}" destId="{EF6C9D07-A7FD-448C-85F3-ED9D8A85269C}" srcOrd="0" destOrd="0" presId="urn:microsoft.com/office/officeart/2008/layout/VerticalCurvedList"/>
    <dgm:cxn modelId="{6ACA8077-90FF-4EFA-8486-A647E45C2BCA}" type="presParOf" srcId="{EF6C9D07-A7FD-448C-85F3-ED9D8A85269C}" destId="{19B35BB9-3D43-4EB9-BDDF-40100FEF82C4}" srcOrd="0" destOrd="0" presId="urn:microsoft.com/office/officeart/2008/layout/VerticalCurvedList"/>
    <dgm:cxn modelId="{BA0CEC4C-AD4E-4DA8-BE8C-B5CCBD1F9B3C}" type="presParOf" srcId="{19B35BB9-3D43-4EB9-BDDF-40100FEF82C4}" destId="{7A3ED65A-BEB0-4E89-8234-1E0345338EC4}" srcOrd="0" destOrd="0" presId="urn:microsoft.com/office/officeart/2008/layout/VerticalCurvedList"/>
    <dgm:cxn modelId="{91285738-3424-4D78-82A8-F8FC420E0C24}" type="presParOf" srcId="{19B35BB9-3D43-4EB9-BDDF-40100FEF82C4}" destId="{D0338A66-7CB0-4A3E-B5C1-542940956B1F}" srcOrd="1" destOrd="0" presId="urn:microsoft.com/office/officeart/2008/layout/VerticalCurvedList"/>
    <dgm:cxn modelId="{8D9B2298-E22A-4CE4-87B1-96E85675E9BD}" type="presParOf" srcId="{19B35BB9-3D43-4EB9-BDDF-40100FEF82C4}" destId="{1D20B5B3-EBFC-4F5B-97A9-C7FFD609CD08}" srcOrd="2" destOrd="0" presId="urn:microsoft.com/office/officeart/2008/layout/VerticalCurvedList"/>
    <dgm:cxn modelId="{E57B23AD-EA41-49E0-A518-3B41A8FF155A}" type="presParOf" srcId="{19B35BB9-3D43-4EB9-BDDF-40100FEF82C4}" destId="{2DA65E98-8497-4048-B049-4BDA8293AF04}" srcOrd="3" destOrd="0" presId="urn:microsoft.com/office/officeart/2008/layout/VerticalCurvedList"/>
    <dgm:cxn modelId="{4C1ACE04-6F15-4F20-A0C6-3D305B7FE579}" type="presParOf" srcId="{EF6C9D07-A7FD-448C-85F3-ED9D8A85269C}" destId="{ABA9D5E3-B59E-4C27-A611-4DD91A71AE01}" srcOrd="1" destOrd="0" presId="urn:microsoft.com/office/officeart/2008/layout/VerticalCurvedList"/>
    <dgm:cxn modelId="{9D619498-7087-4B54-8451-C4E2C5EFAE9A}" type="presParOf" srcId="{EF6C9D07-A7FD-448C-85F3-ED9D8A85269C}" destId="{3A7DD81A-A501-4201-B308-0D4A59E7F312}" srcOrd="2" destOrd="0" presId="urn:microsoft.com/office/officeart/2008/layout/VerticalCurvedList"/>
    <dgm:cxn modelId="{9FE1E5E8-2B4A-456F-B9AE-D85FD7C481CD}" type="presParOf" srcId="{3A7DD81A-A501-4201-B308-0D4A59E7F312}" destId="{4E6C1114-9B0C-4AC1-A9E5-F2DD0CFCF770}" srcOrd="0" destOrd="0" presId="urn:microsoft.com/office/officeart/2008/layout/VerticalCurvedList"/>
    <dgm:cxn modelId="{5C608EEE-2843-4163-8A60-7F3AE777EF02}" type="presParOf" srcId="{EF6C9D07-A7FD-448C-85F3-ED9D8A85269C}" destId="{9840083C-E273-4C35-9C48-BE086C6DCAEB}" srcOrd="3" destOrd="0" presId="urn:microsoft.com/office/officeart/2008/layout/VerticalCurvedList"/>
    <dgm:cxn modelId="{80DCB281-381C-406A-B6E6-0775F3EB3F0B}" type="presParOf" srcId="{EF6C9D07-A7FD-448C-85F3-ED9D8A85269C}" destId="{B6BA95A7-5075-4D61-894E-050FC944E1DC}" srcOrd="4" destOrd="0" presId="urn:microsoft.com/office/officeart/2008/layout/VerticalCurvedList"/>
    <dgm:cxn modelId="{307EDD52-F484-4252-B0F6-916D6B315CC9}" type="presParOf" srcId="{B6BA95A7-5075-4D61-894E-050FC944E1DC}" destId="{36368698-5D98-4863-93F9-1CA11D4619F8}" srcOrd="0" destOrd="0" presId="urn:microsoft.com/office/officeart/2008/layout/VerticalCurvedList"/>
    <dgm:cxn modelId="{D497C314-DE55-4065-817A-04D54AAFA97E}" type="presParOf" srcId="{EF6C9D07-A7FD-448C-85F3-ED9D8A85269C}" destId="{8B566619-C238-4D00-99F6-B27B51816129}" srcOrd="5" destOrd="0" presId="urn:microsoft.com/office/officeart/2008/layout/VerticalCurvedList"/>
    <dgm:cxn modelId="{E2B74AFE-9DC0-4D0C-9F5A-80131B92443F}" type="presParOf" srcId="{EF6C9D07-A7FD-448C-85F3-ED9D8A85269C}" destId="{0B25D0CC-D5AE-4627-98ED-35AD06E2C54A}" srcOrd="6" destOrd="0" presId="urn:microsoft.com/office/officeart/2008/layout/VerticalCurvedList"/>
    <dgm:cxn modelId="{703524F8-6BD4-4031-BC5A-7157820D5E95}" type="presParOf" srcId="{0B25D0CC-D5AE-4627-98ED-35AD06E2C54A}" destId="{190FA82D-123F-4FEE-9EE0-0479CB4C4340}" srcOrd="0" destOrd="0" presId="urn:microsoft.com/office/officeart/2008/layout/VerticalCurvedList"/>
    <dgm:cxn modelId="{E1A0C6C8-5915-48AE-BBCE-7A2D8007525F}" type="presParOf" srcId="{EF6C9D07-A7FD-448C-85F3-ED9D8A85269C}" destId="{A3E55BE5-40F7-454C-9FD1-8C5361B2A3DA}" srcOrd="7" destOrd="0" presId="urn:microsoft.com/office/officeart/2008/layout/VerticalCurvedList"/>
    <dgm:cxn modelId="{8E61F05D-177C-471E-8763-371AE6EE3E8A}" type="presParOf" srcId="{EF6C9D07-A7FD-448C-85F3-ED9D8A85269C}" destId="{88A9E0A7-6BAC-4CC0-86DA-BC5820506E75}" srcOrd="8" destOrd="0" presId="urn:microsoft.com/office/officeart/2008/layout/VerticalCurvedList"/>
    <dgm:cxn modelId="{29514E40-D0BB-4875-B0B2-903E3DAAD921}" type="presParOf" srcId="{88A9E0A7-6BAC-4CC0-86DA-BC5820506E75}" destId="{5335F367-0EDD-4C2B-996D-BA8C36403D39}" srcOrd="0" destOrd="0" presId="urn:microsoft.com/office/officeart/2008/layout/VerticalCurvedList"/>
    <dgm:cxn modelId="{ACA154B3-D5C7-4395-B575-F39AF6D8B09C}" type="presParOf" srcId="{EF6C9D07-A7FD-448C-85F3-ED9D8A85269C}" destId="{18526892-A8DC-4AF2-BDB9-BC41EA93B9DA}" srcOrd="9" destOrd="0" presId="urn:microsoft.com/office/officeart/2008/layout/VerticalCurvedList"/>
    <dgm:cxn modelId="{90695143-7C02-495F-85C8-3271BEDFEADD}" type="presParOf" srcId="{EF6C9D07-A7FD-448C-85F3-ED9D8A85269C}" destId="{D1FD8E53-CF0A-4187-A2E5-6B224B8CC90A}" srcOrd="10" destOrd="0" presId="urn:microsoft.com/office/officeart/2008/layout/VerticalCurvedList"/>
    <dgm:cxn modelId="{4EEE94D3-E28E-4519-A1EA-2755B9263CEB}" type="presParOf" srcId="{D1FD8E53-CF0A-4187-A2E5-6B224B8CC90A}" destId="{F2A82AFD-8E86-420D-8651-819B285FDE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38A66-7CB0-4A3E-B5C1-542940956B1F}">
      <dsp:nvSpPr>
        <dsp:cNvPr id="0" name=""/>
        <dsp:cNvSpPr/>
      </dsp:nvSpPr>
      <dsp:spPr>
        <a:xfrm>
          <a:off x="-2064496" y="-319805"/>
          <a:ext cx="2467550" cy="2467550"/>
        </a:xfrm>
        <a:prstGeom prst="blockArc">
          <a:avLst>
            <a:gd name="adj1" fmla="val 18900000"/>
            <a:gd name="adj2" fmla="val 2700000"/>
            <a:gd name="adj3" fmla="val 87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A9D5E3-B59E-4C27-A611-4DD91A71AE01}">
      <dsp:nvSpPr>
        <dsp:cNvPr id="0" name=""/>
        <dsp:cNvSpPr/>
      </dsp:nvSpPr>
      <dsp:spPr>
        <a:xfrm>
          <a:off x="177912" y="114209"/>
          <a:ext cx="1682529" cy="2285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2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นักเรียนดี</a:t>
          </a:r>
        </a:p>
      </dsp:txBody>
      <dsp:txXfrm>
        <a:off x="177912" y="114209"/>
        <a:ext cx="1682529" cy="228565"/>
      </dsp:txXfrm>
    </dsp:sp>
    <dsp:sp modelId="{4E6C1114-9B0C-4AC1-A9E5-F2DD0CFCF770}">
      <dsp:nvSpPr>
        <dsp:cNvPr id="0" name=""/>
        <dsp:cNvSpPr/>
      </dsp:nvSpPr>
      <dsp:spPr>
        <a:xfrm>
          <a:off x="35059" y="85638"/>
          <a:ext cx="285706" cy="285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0083C-E273-4C35-9C48-BE086C6DCAEB}">
      <dsp:nvSpPr>
        <dsp:cNvPr id="0" name=""/>
        <dsp:cNvSpPr/>
      </dsp:nvSpPr>
      <dsp:spPr>
        <a:xfrm>
          <a:off x="341695" y="456948"/>
          <a:ext cx="1518745" cy="228565"/>
        </a:xfrm>
        <a:prstGeom prst="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2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ครูและบุคลากรดี</a:t>
          </a:r>
        </a:p>
      </dsp:txBody>
      <dsp:txXfrm>
        <a:off x="341695" y="456948"/>
        <a:ext cx="1518745" cy="228565"/>
      </dsp:txXfrm>
    </dsp:sp>
    <dsp:sp modelId="{36368698-5D98-4863-93F9-1CA11D4619F8}">
      <dsp:nvSpPr>
        <dsp:cNvPr id="0" name=""/>
        <dsp:cNvSpPr/>
      </dsp:nvSpPr>
      <dsp:spPr>
        <a:xfrm>
          <a:off x="198842" y="428377"/>
          <a:ext cx="285706" cy="285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66619-C238-4D00-99F6-B27B51816129}">
      <dsp:nvSpPr>
        <dsp:cNvPr id="0" name=""/>
        <dsp:cNvSpPr/>
      </dsp:nvSpPr>
      <dsp:spPr>
        <a:xfrm>
          <a:off x="391964" y="799686"/>
          <a:ext cx="1468477" cy="228565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2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ผู้บริหารดี</a:t>
          </a:r>
        </a:p>
      </dsp:txBody>
      <dsp:txXfrm>
        <a:off x="391964" y="799686"/>
        <a:ext cx="1468477" cy="228565"/>
      </dsp:txXfrm>
    </dsp:sp>
    <dsp:sp modelId="{190FA82D-123F-4FEE-9EE0-0479CB4C4340}">
      <dsp:nvSpPr>
        <dsp:cNvPr id="0" name=""/>
        <dsp:cNvSpPr/>
      </dsp:nvSpPr>
      <dsp:spPr>
        <a:xfrm>
          <a:off x="249110" y="771116"/>
          <a:ext cx="285706" cy="285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55BE5-40F7-454C-9FD1-8C5361B2A3DA}">
      <dsp:nvSpPr>
        <dsp:cNvPr id="0" name=""/>
        <dsp:cNvSpPr/>
      </dsp:nvSpPr>
      <dsp:spPr>
        <a:xfrm>
          <a:off x="341695" y="1142425"/>
          <a:ext cx="1518745" cy="228565"/>
        </a:xfrm>
        <a:prstGeom prst="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2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โรงเรียนดี</a:t>
          </a:r>
        </a:p>
      </dsp:txBody>
      <dsp:txXfrm>
        <a:off x="341695" y="1142425"/>
        <a:ext cx="1518745" cy="228565"/>
      </dsp:txXfrm>
    </dsp:sp>
    <dsp:sp modelId="{5335F367-0EDD-4C2B-996D-BA8C36403D39}">
      <dsp:nvSpPr>
        <dsp:cNvPr id="0" name=""/>
        <dsp:cNvSpPr/>
      </dsp:nvSpPr>
      <dsp:spPr>
        <a:xfrm>
          <a:off x="198842" y="1113854"/>
          <a:ext cx="285706" cy="285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26892-A8DC-4AF2-BDB9-BC41EA93B9DA}">
      <dsp:nvSpPr>
        <dsp:cNvPr id="0" name=""/>
        <dsp:cNvSpPr/>
      </dsp:nvSpPr>
      <dsp:spPr>
        <a:xfrm>
          <a:off x="177912" y="1485163"/>
          <a:ext cx="1682529" cy="228565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2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สำนักงานเขตพื้นที่ดี</a:t>
          </a:r>
        </a:p>
      </dsp:txBody>
      <dsp:txXfrm>
        <a:off x="177912" y="1485163"/>
        <a:ext cx="1682529" cy="228565"/>
      </dsp:txXfrm>
    </dsp:sp>
    <dsp:sp modelId="{F2A82AFD-8E86-420D-8651-819B285FDE90}">
      <dsp:nvSpPr>
        <dsp:cNvPr id="0" name=""/>
        <dsp:cNvSpPr/>
      </dsp:nvSpPr>
      <dsp:spPr>
        <a:xfrm>
          <a:off x="35059" y="1456593"/>
          <a:ext cx="285706" cy="2857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66F09-E166-43D7-AAFE-63A263C40E42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69F33-8729-4914-8F05-D19C0C8C74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981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3200" y="822325"/>
            <a:ext cx="7324725" cy="4121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20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1020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6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3200" y="822325"/>
            <a:ext cx="7324725" cy="41211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21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1021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8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3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518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954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3EBF5BD-BDB4-4EDA-80D9-62417648E9A9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15D09CC-EA41-4CE9-B520-4B37AF49794B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828194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9482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916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gradFill>
          <a:gsLst>
            <a:gs pos="0">
              <a:schemeClr val="accent2">
                <a:lumMod val="90000"/>
                <a:lumOff val="1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25000">
              <a:srgbClr val="84CFD2">
                <a:lumMod val="60000"/>
                <a:lumOff val="40000"/>
              </a:srgbClr>
            </a:gs>
            <a:gs pos="75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90000"/>
                <a:lumOff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5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2C882D6-F42B-420F-B28D-BA2BD09E51CA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FC47860-F692-40B3-8E78-8914A5700FCB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542553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1553" y="339510"/>
            <a:ext cx="875517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5677C-8125-4A3E-BB35-BAD773DF67E0}"/>
              </a:ext>
            </a:extLst>
          </p:cNvPr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25000">
                <a:srgbClr val="84CFD2">
                  <a:lumMod val="60000"/>
                  <a:lumOff val="40000"/>
                </a:srgbClr>
              </a:gs>
              <a:gs pos="75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04581C-447C-41D2-AB77-0A55193F4D64}"/>
              </a:ext>
            </a:extLst>
          </p:cNvPr>
          <p:cNvGrpSpPr/>
          <p:nvPr userDrawn="1"/>
        </p:nvGrpSpPr>
        <p:grpSpPr>
          <a:xfrm>
            <a:off x="52535" y="5315742"/>
            <a:ext cx="1345500" cy="1533207"/>
            <a:chOff x="35636" y="1136215"/>
            <a:chExt cx="2624846" cy="299102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55351EA-759A-40CD-B878-CEACA9020F32}"/>
                </a:ext>
              </a:extLst>
            </p:cNvPr>
            <p:cNvSpPr/>
            <p:nvPr/>
          </p:nvSpPr>
          <p:spPr>
            <a:xfrm>
              <a:off x="1134977" y="1170148"/>
              <a:ext cx="1525505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01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A3E210-B1ED-40DF-9B3E-1EC217936C85}"/>
                </a:ext>
              </a:extLst>
            </p:cNvPr>
            <p:cNvSpPr/>
            <p:nvPr/>
          </p:nvSpPr>
          <p:spPr>
            <a:xfrm>
              <a:off x="35636" y="1136215"/>
              <a:ext cx="1113712" cy="2991028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01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F767EA1-DCB1-4019-85DD-A7022071EBC2}"/>
              </a:ext>
            </a:extLst>
          </p:cNvPr>
          <p:cNvGrpSpPr/>
          <p:nvPr userDrawn="1"/>
        </p:nvGrpSpPr>
        <p:grpSpPr>
          <a:xfrm>
            <a:off x="719765" y="5726143"/>
            <a:ext cx="973739" cy="1122804"/>
            <a:chOff x="276796" y="1136215"/>
            <a:chExt cx="2593938" cy="29910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6A14DB-06E7-49B9-A5D4-524A47846991}"/>
                </a:ext>
              </a:extLst>
            </p:cNvPr>
            <p:cNvSpPr/>
            <p:nvPr/>
          </p:nvSpPr>
          <p:spPr>
            <a:xfrm>
              <a:off x="1345231" y="1170148"/>
              <a:ext cx="1525503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01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307D085-B667-4D37-A930-54AE1C03F6E4}"/>
                </a:ext>
              </a:extLst>
            </p:cNvPr>
            <p:cNvSpPr/>
            <p:nvPr/>
          </p:nvSpPr>
          <p:spPr>
            <a:xfrm>
              <a:off x="276796" y="1136215"/>
              <a:ext cx="1113713" cy="2991029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sz="2701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53A449B-1E16-427E-AA1F-1761A105A61E}"/>
              </a:ext>
            </a:extLst>
          </p:cNvPr>
          <p:cNvSpPr/>
          <p:nvPr userDrawn="1"/>
        </p:nvSpPr>
        <p:spPr>
          <a:xfrm>
            <a:off x="2825394" y="0"/>
            <a:ext cx="9366607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D05169-BAAB-49AE-B6AB-F6EDA5219658}"/>
              </a:ext>
            </a:extLst>
          </p:cNvPr>
          <p:cNvGrpSpPr/>
          <p:nvPr userDrawn="1"/>
        </p:nvGrpSpPr>
        <p:grpSpPr>
          <a:xfrm>
            <a:off x="816240" y="3199973"/>
            <a:ext cx="1505539" cy="2566051"/>
            <a:chOff x="11521621" y="1903133"/>
            <a:chExt cx="2494544" cy="425172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662FEF3-1917-4118-A53E-3734B721FD74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1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E2EF4D9-4CF5-400C-A9F0-AD7A0BD54A78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4185759"/>
              <a:chOff x="11521621" y="1969094"/>
              <a:chExt cx="2494544" cy="418575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8497920-E136-42D7-9412-1BD60605931D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8BF5F43-E851-4EF1-BD30-1A3EA3DBF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239A8E24-3262-47F3-8EE2-A371E7B0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3131A34C-91F3-4276-90E0-38EA36726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45293FBB-84BA-42C0-8D04-E7711A61D918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D71E92F0-854E-4348-B522-E514A01DE665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77B26116-3BCE-40E9-AE21-3B3AD12ABC44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73A68979-BA70-4ED6-B4C8-3947E4DA45E0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63EC72E7-6A91-4B49-BE33-260E67D58848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33C767EF-BC74-470D-9DE9-80F9E1EBE8B6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ABAA443-D4A2-4AD3-86E3-A9A56ADD1B2F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985EE30F-3169-41D8-AB7E-5DD444E5D5CF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55D40BAD-C198-4806-9C94-D174ECA8118B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A7BB54F3-47F4-425D-83D1-DEFB6DF87CA2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0AF18DC6-16E1-4799-BB5C-0F3A0C7FA28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2701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42C8FA0-A3B0-4165-BF81-245EB245A084}"/>
                  </a:ext>
                </a:extLst>
              </p:cNvPr>
              <p:cNvGrpSpPr/>
              <p:nvPr/>
            </p:nvGrpSpPr>
            <p:grpSpPr>
              <a:xfrm>
                <a:off x="12470968" y="4604322"/>
                <a:ext cx="839142" cy="1550531"/>
                <a:chOff x="12470968" y="4604322"/>
                <a:chExt cx="839142" cy="155053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334060C5-27F3-4421-A304-B193F9BD3396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71270" cy="1549314"/>
                  <a:chOff x="2541356" y="1774680"/>
                  <a:chExt cx="1106202" cy="363666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5E3F14CE-CF61-4B63-BE02-EF710F602842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C7850172-E89B-4A0E-B003-8BAE9D3F7D76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A6584978-73D4-47EC-9C82-C6A2A24E2F98}"/>
                      </a:ext>
                    </a:extLst>
                  </p:cNvPr>
                  <p:cNvSpPr/>
                  <p:nvPr/>
                </p:nvSpPr>
                <p:spPr>
                  <a:xfrm>
                    <a:off x="2706138" y="4925573"/>
                    <a:ext cx="257175" cy="485775"/>
                  </a:xfrm>
                  <a:custGeom>
                    <a:avLst/>
                    <a:gdLst>
                      <a:gd name="connsiteX0" fmla="*/ 260033 w 257175"/>
                      <a:gd name="connsiteY0" fmla="*/ 486727 h 485775"/>
                      <a:gd name="connsiteX1" fmla="*/ 0 w 257175"/>
                      <a:gd name="connsiteY1" fmla="*/ 344805 h 485775"/>
                      <a:gd name="connsiteX2" fmla="*/ 953 w 257175"/>
                      <a:gd name="connsiteY2" fmla="*/ 0 h 485775"/>
                      <a:gd name="connsiteX3" fmla="*/ 260985 w 257175"/>
                      <a:gd name="connsiteY3" fmla="*/ 141922 h 485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485775">
                        <a:moveTo>
                          <a:pt x="260033" y="486727"/>
                        </a:moveTo>
                        <a:lnTo>
                          <a:pt x="0" y="344805"/>
                        </a:lnTo>
                        <a:lnTo>
                          <a:pt x="953" y="0"/>
                        </a:lnTo>
                        <a:lnTo>
                          <a:pt x="260985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77846F57-FC7C-4A6D-A2AD-E0934F6F23DA}"/>
                      </a:ext>
                    </a:extLst>
                  </p:cNvPr>
                  <p:cNvSpPr/>
                  <p:nvPr/>
                </p:nvSpPr>
                <p:spPr>
                  <a:xfrm>
                    <a:off x="2987522" y="3640652"/>
                    <a:ext cx="660036" cy="1102854"/>
                  </a:xfrm>
                  <a:custGeom>
                    <a:avLst/>
                    <a:gdLst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319882 w 661035"/>
                      <a:gd name="connsiteY29" fmla="*/ 842137 h 1099185"/>
                      <a:gd name="connsiteX30" fmla="*/ 239078 w 661035"/>
                      <a:gd name="connsiteY30" fmla="*/ 798196 h 1099185"/>
                      <a:gd name="connsiteX31" fmla="*/ 277307 w 661035"/>
                      <a:gd name="connsiteY31" fmla="*/ 750642 h 1099185"/>
                      <a:gd name="connsiteX32" fmla="*/ 277178 w 661035"/>
                      <a:gd name="connsiteY32" fmla="*/ 750571 h 1099185"/>
                      <a:gd name="connsiteX33" fmla="*/ 284798 w 661035"/>
                      <a:gd name="connsiteY33" fmla="*/ 740093 h 1099185"/>
                      <a:gd name="connsiteX34" fmla="*/ 323850 w 661035"/>
                      <a:gd name="connsiteY34" fmla="*/ 676275 h 1099185"/>
                      <a:gd name="connsiteX35" fmla="*/ 359092 w 661035"/>
                      <a:gd name="connsiteY35" fmla="*/ 597218 h 1099185"/>
                      <a:gd name="connsiteX36" fmla="*/ 220980 w 661035"/>
                      <a:gd name="connsiteY36" fmla="*/ 0 h 1099185"/>
                      <a:gd name="connsiteX37" fmla="*/ 481965 w 661035"/>
                      <a:gd name="connsiteY37" fmla="*/ 141922 h 1099185"/>
                      <a:gd name="connsiteX38" fmla="*/ 575310 w 661035"/>
                      <a:gd name="connsiteY38" fmla="*/ 214313 h 1099185"/>
                      <a:gd name="connsiteX39" fmla="*/ 661035 w 661035"/>
                      <a:gd name="connsiteY39" fmla="*/ 504825 h 1099185"/>
                      <a:gd name="connsiteX40" fmla="*/ 621030 w 661035"/>
                      <a:gd name="connsiteY40" fmla="*/ 739140 h 1099185"/>
                      <a:gd name="connsiteX41" fmla="*/ 360045 w 661035"/>
                      <a:gd name="connsiteY41" fmla="*/ 597218 h 1099185"/>
                      <a:gd name="connsiteX42" fmla="*/ 400050 w 661035"/>
                      <a:gd name="connsiteY42" fmla="*/ 362902 h 1099185"/>
                      <a:gd name="connsiteX43" fmla="*/ 314325 w 661035"/>
                      <a:gd name="connsiteY43" fmla="*/ 72390 h 1099185"/>
                      <a:gd name="connsiteX44" fmla="*/ 220980 w 661035"/>
                      <a:gd name="connsiteY44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239078 w 661035"/>
                      <a:gd name="connsiteY29" fmla="*/ 798196 h 1099185"/>
                      <a:gd name="connsiteX30" fmla="*/ 277307 w 661035"/>
                      <a:gd name="connsiteY30" fmla="*/ 750642 h 1099185"/>
                      <a:gd name="connsiteX31" fmla="*/ 277178 w 661035"/>
                      <a:gd name="connsiteY31" fmla="*/ 750571 h 1099185"/>
                      <a:gd name="connsiteX32" fmla="*/ 284798 w 661035"/>
                      <a:gd name="connsiteY32" fmla="*/ 740093 h 1099185"/>
                      <a:gd name="connsiteX33" fmla="*/ 323850 w 661035"/>
                      <a:gd name="connsiteY33" fmla="*/ 676275 h 1099185"/>
                      <a:gd name="connsiteX34" fmla="*/ 359092 w 661035"/>
                      <a:gd name="connsiteY34" fmla="*/ 597218 h 1099185"/>
                      <a:gd name="connsiteX35" fmla="*/ 220980 w 661035"/>
                      <a:gd name="connsiteY35" fmla="*/ 0 h 1099185"/>
                      <a:gd name="connsiteX36" fmla="*/ 481965 w 661035"/>
                      <a:gd name="connsiteY36" fmla="*/ 141922 h 1099185"/>
                      <a:gd name="connsiteX37" fmla="*/ 575310 w 661035"/>
                      <a:gd name="connsiteY37" fmla="*/ 214313 h 1099185"/>
                      <a:gd name="connsiteX38" fmla="*/ 661035 w 661035"/>
                      <a:gd name="connsiteY38" fmla="*/ 504825 h 1099185"/>
                      <a:gd name="connsiteX39" fmla="*/ 621030 w 661035"/>
                      <a:gd name="connsiteY39" fmla="*/ 739140 h 1099185"/>
                      <a:gd name="connsiteX40" fmla="*/ 360045 w 661035"/>
                      <a:gd name="connsiteY40" fmla="*/ 597218 h 1099185"/>
                      <a:gd name="connsiteX41" fmla="*/ 400050 w 661035"/>
                      <a:gd name="connsiteY41" fmla="*/ 362902 h 1099185"/>
                      <a:gd name="connsiteX42" fmla="*/ 314325 w 661035"/>
                      <a:gd name="connsiteY42" fmla="*/ 72390 h 1099185"/>
                      <a:gd name="connsiteX43" fmla="*/ 220980 w 661035"/>
                      <a:gd name="connsiteY43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500063 w 661035"/>
                      <a:gd name="connsiteY9" fmla="*/ 941070 h 1099185"/>
                      <a:gd name="connsiteX10" fmla="*/ 451485 w 661035"/>
                      <a:gd name="connsiteY10" fmla="*/ 989648 h 1099185"/>
                      <a:gd name="connsiteX11" fmla="*/ 396629 w 661035"/>
                      <a:gd name="connsiteY11" fmla="*/ 1033155 h 1099185"/>
                      <a:gd name="connsiteX12" fmla="*/ 397193 w 661035"/>
                      <a:gd name="connsiteY12" fmla="*/ 1033462 h 1099185"/>
                      <a:gd name="connsiteX13" fmla="*/ 320041 w 661035"/>
                      <a:gd name="connsiteY13" fmla="*/ 1076325 h 1099185"/>
                      <a:gd name="connsiteX14" fmla="*/ 291343 w 661035"/>
                      <a:gd name="connsiteY14" fmla="*/ 1060767 h 1099185"/>
                      <a:gd name="connsiteX15" fmla="*/ 290403 w 661035"/>
                      <a:gd name="connsiteY15" fmla="*/ 1061621 h 1099185"/>
                      <a:gd name="connsiteX16" fmla="*/ 319088 w 661035"/>
                      <a:gd name="connsiteY16" fmla="*/ 1077277 h 1099185"/>
                      <a:gd name="connsiteX17" fmla="*/ 260985 w 661035"/>
                      <a:gd name="connsiteY17" fmla="*/ 1099185 h 1099185"/>
                      <a:gd name="connsiteX18" fmla="*/ 0 w 661035"/>
                      <a:gd name="connsiteY18" fmla="*/ 957262 h 1099185"/>
                      <a:gd name="connsiteX19" fmla="*/ 59055 w 661035"/>
                      <a:gd name="connsiteY19" fmla="*/ 935355 h 1099185"/>
                      <a:gd name="connsiteX20" fmla="*/ 284314 w 661035"/>
                      <a:gd name="connsiteY20" fmla="*/ 1058298 h 1099185"/>
                      <a:gd name="connsiteX21" fmla="*/ 284516 w 661035"/>
                      <a:gd name="connsiteY21" fmla="*/ 1057066 h 1099185"/>
                      <a:gd name="connsiteX22" fmla="*/ 60008 w 661035"/>
                      <a:gd name="connsiteY22" fmla="*/ 935355 h 1099185"/>
                      <a:gd name="connsiteX23" fmla="*/ 135745 w 661035"/>
                      <a:gd name="connsiteY23" fmla="*/ 891807 h 1099185"/>
                      <a:gd name="connsiteX24" fmla="*/ 135255 w 661035"/>
                      <a:gd name="connsiteY24" fmla="*/ 891540 h 1099185"/>
                      <a:gd name="connsiteX25" fmla="*/ 190500 w 661035"/>
                      <a:gd name="connsiteY25" fmla="*/ 847725 h 1099185"/>
                      <a:gd name="connsiteX26" fmla="*/ 239078 w 661035"/>
                      <a:gd name="connsiteY26" fmla="*/ 799148 h 1099185"/>
                      <a:gd name="connsiteX27" fmla="*/ 319738 w 661035"/>
                      <a:gd name="connsiteY27" fmla="*/ 843010 h 1099185"/>
                      <a:gd name="connsiteX28" fmla="*/ 239078 w 661035"/>
                      <a:gd name="connsiteY28" fmla="*/ 798196 h 1099185"/>
                      <a:gd name="connsiteX29" fmla="*/ 277307 w 661035"/>
                      <a:gd name="connsiteY29" fmla="*/ 750642 h 1099185"/>
                      <a:gd name="connsiteX30" fmla="*/ 277178 w 661035"/>
                      <a:gd name="connsiteY30" fmla="*/ 750571 h 1099185"/>
                      <a:gd name="connsiteX31" fmla="*/ 284798 w 661035"/>
                      <a:gd name="connsiteY31" fmla="*/ 740093 h 1099185"/>
                      <a:gd name="connsiteX32" fmla="*/ 323850 w 661035"/>
                      <a:gd name="connsiteY32" fmla="*/ 676275 h 1099185"/>
                      <a:gd name="connsiteX33" fmla="*/ 359092 w 661035"/>
                      <a:gd name="connsiteY33" fmla="*/ 597218 h 1099185"/>
                      <a:gd name="connsiteX34" fmla="*/ 220980 w 661035"/>
                      <a:gd name="connsiteY34" fmla="*/ 0 h 1099185"/>
                      <a:gd name="connsiteX35" fmla="*/ 481965 w 661035"/>
                      <a:gd name="connsiteY35" fmla="*/ 141922 h 1099185"/>
                      <a:gd name="connsiteX36" fmla="*/ 575310 w 661035"/>
                      <a:gd name="connsiteY36" fmla="*/ 214313 h 1099185"/>
                      <a:gd name="connsiteX37" fmla="*/ 661035 w 661035"/>
                      <a:gd name="connsiteY37" fmla="*/ 504825 h 1099185"/>
                      <a:gd name="connsiteX38" fmla="*/ 621030 w 661035"/>
                      <a:gd name="connsiteY38" fmla="*/ 739140 h 1099185"/>
                      <a:gd name="connsiteX39" fmla="*/ 360045 w 661035"/>
                      <a:gd name="connsiteY39" fmla="*/ 597218 h 1099185"/>
                      <a:gd name="connsiteX40" fmla="*/ 400050 w 661035"/>
                      <a:gd name="connsiteY40" fmla="*/ 362902 h 1099185"/>
                      <a:gd name="connsiteX41" fmla="*/ 314325 w 661035"/>
                      <a:gd name="connsiteY41" fmla="*/ 72390 h 1099185"/>
                      <a:gd name="connsiteX42" fmla="*/ 220980 w 661035"/>
                      <a:gd name="connsiteY42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319738 w 661035"/>
                      <a:gd name="connsiteY26" fmla="*/ 843010 h 1099185"/>
                      <a:gd name="connsiteX27" fmla="*/ 239078 w 661035"/>
                      <a:gd name="connsiteY27" fmla="*/ 798196 h 1099185"/>
                      <a:gd name="connsiteX28" fmla="*/ 277307 w 661035"/>
                      <a:gd name="connsiteY28" fmla="*/ 750642 h 1099185"/>
                      <a:gd name="connsiteX29" fmla="*/ 277178 w 661035"/>
                      <a:gd name="connsiteY29" fmla="*/ 750571 h 1099185"/>
                      <a:gd name="connsiteX30" fmla="*/ 284798 w 661035"/>
                      <a:gd name="connsiteY30" fmla="*/ 740093 h 1099185"/>
                      <a:gd name="connsiteX31" fmla="*/ 323850 w 661035"/>
                      <a:gd name="connsiteY31" fmla="*/ 676275 h 1099185"/>
                      <a:gd name="connsiteX32" fmla="*/ 359092 w 661035"/>
                      <a:gd name="connsiteY32" fmla="*/ 597218 h 1099185"/>
                      <a:gd name="connsiteX33" fmla="*/ 220980 w 661035"/>
                      <a:gd name="connsiteY33" fmla="*/ 0 h 1099185"/>
                      <a:gd name="connsiteX34" fmla="*/ 481965 w 661035"/>
                      <a:gd name="connsiteY34" fmla="*/ 141922 h 1099185"/>
                      <a:gd name="connsiteX35" fmla="*/ 575310 w 661035"/>
                      <a:gd name="connsiteY35" fmla="*/ 214313 h 1099185"/>
                      <a:gd name="connsiteX36" fmla="*/ 661035 w 661035"/>
                      <a:gd name="connsiteY36" fmla="*/ 504825 h 1099185"/>
                      <a:gd name="connsiteX37" fmla="*/ 621030 w 661035"/>
                      <a:gd name="connsiteY37" fmla="*/ 739140 h 1099185"/>
                      <a:gd name="connsiteX38" fmla="*/ 360045 w 661035"/>
                      <a:gd name="connsiteY38" fmla="*/ 597218 h 1099185"/>
                      <a:gd name="connsiteX39" fmla="*/ 400050 w 661035"/>
                      <a:gd name="connsiteY39" fmla="*/ 362902 h 1099185"/>
                      <a:gd name="connsiteX40" fmla="*/ 314325 w 661035"/>
                      <a:gd name="connsiteY40" fmla="*/ 72390 h 1099185"/>
                      <a:gd name="connsiteX41" fmla="*/ 220980 w 661035"/>
                      <a:gd name="connsiteY41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239078 w 661035"/>
                      <a:gd name="connsiteY26" fmla="*/ 798196 h 1099185"/>
                      <a:gd name="connsiteX27" fmla="*/ 277307 w 661035"/>
                      <a:gd name="connsiteY27" fmla="*/ 750642 h 1099185"/>
                      <a:gd name="connsiteX28" fmla="*/ 277178 w 661035"/>
                      <a:gd name="connsiteY28" fmla="*/ 750571 h 1099185"/>
                      <a:gd name="connsiteX29" fmla="*/ 284798 w 661035"/>
                      <a:gd name="connsiteY29" fmla="*/ 740093 h 1099185"/>
                      <a:gd name="connsiteX30" fmla="*/ 323850 w 661035"/>
                      <a:gd name="connsiteY30" fmla="*/ 676275 h 1099185"/>
                      <a:gd name="connsiteX31" fmla="*/ 359092 w 661035"/>
                      <a:gd name="connsiteY31" fmla="*/ 597218 h 1099185"/>
                      <a:gd name="connsiteX32" fmla="*/ 220980 w 661035"/>
                      <a:gd name="connsiteY32" fmla="*/ 0 h 1099185"/>
                      <a:gd name="connsiteX33" fmla="*/ 481965 w 661035"/>
                      <a:gd name="connsiteY33" fmla="*/ 141922 h 1099185"/>
                      <a:gd name="connsiteX34" fmla="*/ 575310 w 661035"/>
                      <a:gd name="connsiteY34" fmla="*/ 214313 h 1099185"/>
                      <a:gd name="connsiteX35" fmla="*/ 661035 w 661035"/>
                      <a:gd name="connsiteY35" fmla="*/ 504825 h 1099185"/>
                      <a:gd name="connsiteX36" fmla="*/ 621030 w 661035"/>
                      <a:gd name="connsiteY36" fmla="*/ 739140 h 1099185"/>
                      <a:gd name="connsiteX37" fmla="*/ 360045 w 661035"/>
                      <a:gd name="connsiteY37" fmla="*/ 597218 h 1099185"/>
                      <a:gd name="connsiteX38" fmla="*/ 400050 w 661035"/>
                      <a:gd name="connsiteY38" fmla="*/ 362902 h 1099185"/>
                      <a:gd name="connsiteX39" fmla="*/ 314325 w 661035"/>
                      <a:gd name="connsiteY39" fmla="*/ 72390 h 1099185"/>
                      <a:gd name="connsiteX40" fmla="*/ 220980 w 661035"/>
                      <a:gd name="connsiteY40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60008 w 661035"/>
                      <a:gd name="connsiteY20" fmla="*/ 935355 h 1099185"/>
                      <a:gd name="connsiteX21" fmla="*/ 135745 w 661035"/>
                      <a:gd name="connsiteY21" fmla="*/ 891807 h 1099185"/>
                      <a:gd name="connsiteX22" fmla="*/ 135255 w 661035"/>
                      <a:gd name="connsiteY22" fmla="*/ 891540 h 1099185"/>
                      <a:gd name="connsiteX23" fmla="*/ 190500 w 661035"/>
                      <a:gd name="connsiteY23" fmla="*/ 847725 h 1099185"/>
                      <a:gd name="connsiteX24" fmla="*/ 239078 w 661035"/>
                      <a:gd name="connsiteY24" fmla="*/ 799148 h 1099185"/>
                      <a:gd name="connsiteX25" fmla="*/ 239078 w 661035"/>
                      <a:gd name="connsiteY25" fmla="*/ 798196 h 1099185"/>
                      <a:gd name="connsiteX26" fmla="*/ 277307 w 661035"/>
                      <a:gd name="connsiteY26" fmla="*/ 750642 h 1099185"/>
                      <a:gd name="connsiteX27" fmla="*/ 277178 w 661035"/>
                      <a:gd name="connsiteY27" fmla="*/ 750571 h 1099185"/>
                      <a:gd name="connsiteX28" fmla="*/ 284798 w 661035"/>
                      <a:gd name="connsiteY28" fmla="*/ 740093 h 1099185"/>
                      <a:gd name="connsiteX29" fmla="*/ 323850 w 661035"/>
                      <a:gd name="connsiteY29" fmla="*/ 676275 h 1099185"/>
                      <a:gd name="connsiteX30" fmla="*/ 359092 w 661035"/>
                      <a:gd name="connsiteY30" fmla="*/ 597218 h 1099185"/>
                      <a:gd name="connsiteX31" fmla="*/ 220980 w 661035"/>
                      <a:gd name="connsiteY31" fmla="*/ 0 h 1099185"/>
                      <a:gd name="connsiteX32" fmla="*/ 481965 w 661035"/>
                      <a:gd name="connsiteY32" fmla="*/ 141922 h 1099185"/>
                      <a:gd name="connsiteX33" fmla="*/ 575310 w 661035"/>
                      <a:gd name="connsiteY33" fmla="*/ 214313 h 1099185"/>
                      <a:gd name="connsiteX34" fmla="*/ 661035 w 661035"/>
                      <a:gd name="connsiteY34" fmla="*/ 504825 h 1099185"/>
                      <a:gd name="connsiteX35" fmla="*/ 621030 w 661035"/>
                      <a:gd name="connsiteY35" fmla="*/ 739140 h 1099185"/>
                      <a:gd name="connsiteX36" fmla="*/ 360045 w 661035"/>
                      <a:gd name="connsiteY36" fmla="*/ 597218 h 1099185"/>
                      <a:gd name="connsiteX37" fmla="*/ 400050 w 661035"/>
                      <a:gd name="connsiteY37" fmla="*/ 362902 h 1099185"/>
                      <a:gd name="connsiteX38" fmla="*/ 314325 w 661035"/>
                      <a:gd name="connsiteY38" fmla="*/ 72390 h 1099185"/>
                      <a:gd name="connsiteX39" fmla="*/ 220980 w 661035"/>
                      <a:gd name="connsiteY39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60008 w 661035"/>
                      <a:gd name="connsiteY19" fmla="*/ 935355 h 1099185"/>
                      <a:gd name="connsiteX20" fmla="*/ 135745 w 661035"/>
                      <a:gd name="connsiteY20" fmla="*/ 891807 h 1099185"/>
                      <a:gd name="connsiteX21" fmla="*/ 135255 w 661035"/>
                      <a:gd name="connsiteY21" fmla="*/ 891540 h 1099185"/>
                      <a:gd name="connsiteX22" fmla="*/ 190500 w 661035"/>
                      <a:gd name="connsiteY22" fmla="*/ 847725 h 1099185"/>
                      <a:gd name="connsiteX23" fmla="*/ 239078 w 661035"/>
                      <a:gd name="connsiteY23" fmla="*/ 799148 h 1099185"/>
                      <a:gd name="connsiteX24" fmla="*/ 239078 w 661035"/>
                      <a:gd name="connsiteY24" fmla="*/ 798196 h 1099185"/>
                      <a:gd name="connsiteX25" fmla="*/ 277307 w 661035"/>
                      <a:gd name="connsiteY25" fmla="*/ 750642 h 1099185"/>
                      <a:gd name="connsiteX26" fmla="*/ 277178 w 661035"/>
                      <a:gd name="connsiteY26" fmla="*/ 750571 h 1099185"/>
                      <a:gd name="connsiteX27" fmla="*/ 284798 w 661035"/>
                      <a:gd name="connsiteY27" fmla="*/ 740093 h 1099185"/>
                      <a:gd name="connsiteX28" fmla="*/ 323850 w 661035"/>
                      <a:gd name="connsiteY28" fmla="*/ 676275 h 1099185"/>
                      <a:gd name="connsiteX29" fmla="*/ 359092 w 661035"/>
                      <a:gd name="connsiteY29" fmla="*/ 597218 h 1099185"/>
                      <a:gd name="connsiteX30" fmla="*/ 220980 w 661035"/>
                      <a:gd name="connsiteY30" fmla="*/ 0 h 1099185"/>
                      <a:gd name="connsiteX31" fmla="*/ 481965 w 661035"/>
                      <a:gd name="connsiteY31" fmla="*/ 141922 h 1099185"/>
                      <a:gd name="connsiteX32" fmla="*/ 575310 w 661035"/>
                      <a:gd name="connsiteY32" fmla="*/ 214313 h 1099185"/>
                      <a:gd name="connsiteX33" fmla="*/ 661035 w 661035"/>
                      <a:gd name="connsiteY33" fmla="*/ 504825 h 1099185"/>
                      <a:gd name="connsiteX34" fmla="*/ 621030 w 661035"/>
                      <a:gd name="connsiteY34" fmla="*/ 739140 h 1099185"/>
                      <a:gd name="connsiteX35" fmla="*/ 360045 w 661035"/>
                      <a:gd name="connsiteY35" fmla="*/ 597218 h 1099185"/>
                      <a:gd name="connsiteX36" fmla="*/ 400050 w 661035"/>
                      <a:gd name="connsiteY36" fmla="*/ 362902 h 1099185"/>
                      <a:gd name="connsiteX37" fmla="*/ 314325 w 661035"/>
                      <a:gd name="connsiteY37" fmla="*/ 72390 h 1099185"/>
                      <a:gd name="connsiteX38" fmla="*/ 220980 w 661035"/>
                      <a:gd name="connsiteY38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319088 w 661035"/>
                      <a:gd name="connsiteY14" fmla="*/ 1077277 h 1099185"/>
                      <a:gd name="connsiteX15" fmla="*/ 260985 w 661035"/>
                      <a:gd name="connsiteY15" fmla="*/ 1099185 h 1099185"/>
                      <a:gd name="connsiteX16" fmla="*/ 0 w 661035"/>
                      <a:gd name="connsiteY16" fmla="*/ 957262 h 1099185"/>
                      <a:gd name="connsiteX17" fmla="*/ 59055 w 661035"/>
                      <a:gd name="connsiteY17" fmla="*/ 935355 h 1099185"/>
                      <a:gd name="connsiteX18" fmla="*/ 60008 w 661035"/>
                      <a:gd name="connsiteY18" fmla="*/ 935355 h 1099185"/>
                      <a:gd name="connsiteX19" fmla="*/ 135745 w 661035"/>
                      <a:gd name="connsiteY19" fmla="*/ 891807 h 1099185"/>
                      <a:gd name="connsiteX20" fmla="*/ 135255 w 661035"/>
                      <a:gd name="connsiteY20" fmla="*/ 891540 h 1099185"/>
                      <a:gd name="connsiteX21" fmla="*/ 190500 w 661035"/>
                      <a:gd name="connsiteY21" fmla="*/ 847725 h 1099185"/>
                      <a:gd name="connsiteX22" fmla="*/ 239078 w 661035"/>
                      <a:gd name="connsiteY22" fmla="*/ 799148 h 1099185"/>
                      <a:gd name="connsiteX23" fmla="*/ 239078 w 661035"/>
                      <a:gd name="connsiteY23" fmla="*/ 798196 h 1099185"/>
                      <a:gd name="connsiteX24" fmla="*/ 277307 w 661035"/>
                      <a:gd name="connsiteY24" fmla="*/ 750642 h 1099185"/>
                      <a:gd name="connsiteX25" fmla="*/ 277178 w 661035"/>
                      <a:gd name="connsiteY25" fmla="*/ 750571 h 1099185"/>
                      <a:gd name="connsiteX26" fmla="*/ 284798 w 661035"/>
                      <a:gd name="connsiteY26" fmla="*/ 740093 h 1099185"/>
                      <a:gd name="connsiteX27" fmla="*/ 323850 w 661035"/>
                      <a:gd name="connsiteY27" fmla="*/ 676275 h 1099185"/>
                      <a:gd name="connsiteX28" fmla="*/ 359092 w 661035"/>
                      <a:gd name="connsiteY28" fmla="*/ 597218 h 1099185"/>
                      <a:gd name="connsiteX29" fmla="*/ 220980 w 661035"/>
                      <a:gd name="connsiteY29" fmla="*/ 0 h 1099185"/>
                      <a:gd name="connsiteX30" fmla="*/ 481965 w 661035"/>
                      <a:gd name="connsiteY30" fmla="*/ 141922 h 1099185"/>
                      <a:gd name="connsiteX31" fmla="*/ 575310 w 661035"/>
                      <a:gd name="connsiteY31" fmla="*/ 214313 h 1099185"/>
                      <a:gd name="connsiteX32" fmla="*/ 661035 w 661035"/>
                      <a:gd name="connsiteY32" fmla="*/ 504825 h 1099185"/>
                      <a:gd name="connsiteX33" fmla="*/ 621030 w 661035"/>
                      <a:gd name="connsiteY33" fmla="*/ 739140 h 1099185"/>
                      <a:gd name="connsiteX34" fmla="*/ 360045 w 661035"/>
                      <a:gd name="connsiteY34" fmla="*/ 597218 h 1099185"/>
                      <a:gd name="connsiteX35" fmla="*/ 400050 w 661035"/>
                      <a:gd name="connsiteY35" fmla="*/ 362902 h 1099185"/>
                      <a:gd name="connsiteX36" fmla="*/ 314325 w 661035"/>
                      <a:gd name="connsiteY36" fmla="*/ 72390 h 1099185"/>
                      <a:gd name="connsiteX37" fmla="*/ 220980 w 661035"/>
                      <a:gd name="connsiteY37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319088 w 661035"/>
                      <a:gd name="connsiteY13" fmla="*/ 1077277 h 1099185"/>
                      <a:gd name="connsiteX14" fmla="*/ 260985 w 661035"/>
                      <a:gd name="connsiteY14" fmla="*/ 1099185 h 1099185"/>
                      <a:gd name="connsiteX15" fmla="*/ 0 w 661035"/>
                      <a:gd name="connsiteY15" fmla="*/ 957262 h 1099185"/>
                      <a:gd name="connsiteX16" fmla="*/ 59055 w 661035"/>
                      <a:gd name="connsiteY16" fmla="*/ 935355 h 1099185"/>
                      <a:gd name="connsiteX17" fmla="*/ 60008 w 661035"/>
                      <a:gd name="connsiteY17" fmla="*/ 935355 h 1099185"/>
                      <a:gd name="connsiteX18" fmla="*/ 135745 w 661035"/>
                      <a:gd name="connsiteY18" fmla="*/ 891807 h 1099185"/>
                      <a:gd name="connsiteX19" fmla="*/ 135255 w 661035"/>
                      <a:gd name="connsiteY19" fmla="*/ 891540 h 1099185"/>
                      <a:gd name="connsiteX20" fmla="*/ 190500 w 661035"/>
                      <a:gd name="connsiteY20" fmla="*/ 847725 h 1099185"/>
                      <a:gd name="connsiteX21" fmla="*/ 239078 w 661035"/>
                      <a:gd name="connsiteY21" fmla="*/ 799148 h 1099185"/>
                      <a:gd name="connsiteX22" fmla="*/ 239078 w 661035"/>
                      <a:gd name="connsiteY22" fmla="*/ 798196 h 1099185"/>
                      <a:gd name="connsiteX23" fmla="*/ 277307 w 661035"/>
                      <a:gd name="connsiteY23" fmla="*/ 750642 h 1099185"/>
                      <a:gd name="connsiteX24" fmla="*/ 277178 w 661035"/>
                      <a:gd name="connsiteY24" fmla="*/ 750571 h 1099185"/>
                      <a:gd name="connsiteX25" fmla="*/ 284798 w 661035"/>
                      <a:gd name="connsiteY25" fmla="*/ 740093 h 1099185"/>
                      <a:gd name="connsiteX26" fmla="*/ 323850 w 661035"/>
                      <a:gd name="connsiteY26" fmla="*/ 676275 h 1099185"/>
                      <a:gd name="connsiteX27" fmla="*/ 359092 w 661035"/>
                      <a:gd name="connsiteY27" fmla="*/ 597218 h 1099185"/>
                      <a:gd name="connsiteX28" fmla="*/ 220980 w 661035"/>
                      <a:gd name="connsiteY28" fmla="*/ 0 h 1099185"/>
                      <a:gd name="connsiteX29" fmla="*/ 481965 w 661035"/>
                      <a:gd name="connsiteY29" fmla="*/ 141922 h 1099185"/>
                      <a:gd name="connsiteX30" fmla="*/ 575310 w 661035"/>
                      <a:gd name="connsiteY30" fmla="*/ 214313 h 1099185"/>
                      <a:gd name="connsiteX31" fmla="*/ 661035 w 661035"/>
                      <a:gd name="connsiteY31" fmla="*/ 504825 h 1099185"/>
                      <a:gd name="connsiteX32" fmla="*/ 621030 w 661035"/>
                      <a:gd name="connsiteY32" fmla="*/ 739140 h 1099185"/>
                      <a:gd name="connsiteX33" fmla="*/ 360045 w 661035"/>
                      <a:gd name="connsiteY33" fmla="*/ 597218 h 1099185"/>
                      <a:gd name="connsiteX34" fmla="*/ 400050 w 661035"/>
                      <a:gd name="connsiteY34" fmla="*/ 362902 h 1099185"/>
                      <a:gd name="connsiteX35" fmla="*/ 314325 w 661035"/>
                      <a:gd name="connsiteY35" fmla="*/ 72390 h 1099185"/>
                      <a:gd name="connsiteX36" fmla="*/ 220980 w 661035"/>
                      <a:gd name="connsiteY36" fmla="*/ 0 h 1099185"/>
                      <a:gd name="connsiteX0" fmla="*/ 359092 w 661035"/>
                      <a:gd name="connsiteY0" fmla="*/ 597218 h 1112468"/>
                      <a:gd name="connsiteX1" fmla="*/ 620078 w 661035"/>
                      <a:gd name="connsiteY1" fmla="*/ 739140 h 1112468"/>
                      <a:gd name="connsiteX2" fmla="*/ 584835 w 661035"/>
                      <a:gd name="connsiteY2" fmla="*/ 818198 h 1112468"/>
                      <a:gd name="connsiteX3" fmla="*/ 584836 w 661035"/>
                      <a:gd name="connsiteY3" fmla="*/ 818198 h 1112468"/>
                      <a:gd name="connsiteX4" fmla="*/ 545783 w 661035"/>
                      <a:gd name="connsiteY4" fmla="*/ 882015 h 1112468"/>
                      <a:gd name="connsiteX5" fmla="*/ 538930 w 661035"/>
                      <a:gd name="connsiteY5" fmla="*/ 891439 h 1112468"/>
                      <a:gd name="connsiteX6" fmla="*/ 539116 w 661035"/>
                      <a:gd name="connsiteY6" fmla="*/ 891540 h 1112468"/>
                      <a:gd name="connsiteX7" fmla="*/ 500063 w 661035"/>
                      <a:gd name="connsiteY7" fmla="*/ 940118 h 1112468"/>
                      <a:gd name="connsiteX8" fmla="*/ 500063 w 661035"/>
                      <a:gd name="connsiteY8" fmla="*/ 941070 h 1112468"/>
                      <a:gd name="connsiteX9" fmla="*/ 451485 w 661035"/>
                      <a:gd name="connsiteY9" fmla="*/ 989648 h 1112468"/>
                      <a:gd name="connsiteX10" fmla="*/ 396629 w 661035"/>
                      <a:gd name="connsiteY10" fmla="*/ 1033155 h 1112468"/>
                      <a:gd name="connsiteX11" fmla="*/ 397193 w 661035"/>
                      <a:gd name="connsiteY11" fmla="*/ 1033462 h 1112468"/>
                      <a:gd name="connsiteX12" fmla="*/ 320041 w 661035"/>
                      <a:gd name="connsiteY12" fmla="*/ 1076325 h 1112468"/>
                      <a:gd name="connsiteX13" fmla="*/ 319088 w 661035"/>
                      <a:gd name="connsiteY13" fmla="*/ 1077277 h 1112468"/>
                      <a:gd name="connsiteX14" fmla="*/ 247796 w 661035"/>
                      <a:gd name="connsiteY14" fmla="*/ 1112468 h 1112468"/>
                      <a:gd name="connsiteX15" fmla="*/ 0 w 661035"/>
                      <a:gd name="connsiteY15" fmla="*/ 957262 h 1112468"/>
                      <a:gd name="connsiteX16" fmla="*/ 59055 w 661035"/>
                      <a:gd name="connsiteY16" fmla="*/ 935355 h 1112468"/>
                      <a:gd name="connsiteX17" fmla="*/ 60008 w 661035"/>
                      <a:gd name="connsiteY17" fmla="*/ 935355 h 1112468"/>
                      <a:gd name="connsiteX18" fmla="*/ 135745 w 661035"/>
                      <a:gd name="connsiteY18" fmla="*/ 891807 h 1112468"/>
                      <a:gd name="connsiteX19" fmla="*/ 135255 w 661035"/>
                      <a:gd name="connsiteY19" fmla="*/ 891540 h 1112468"/>
                      <a:gd name="connsiteX20" fmla="*/ 190500 w 661035"/>
                      <a:gd name="connsiteY20" fmla="*/ 847725 h 1112468"/>
                      <a:gd name="connsiteX21" fmla="*/ 239078 w 661035"/>
                      <a:gd name="connsiteY21" fmla="*/ 799148 h 1112468"/>
                      <a:gd name="connsiteX22" fmla="*/ 239078 w 661035"/>
                      <a:gd name="connsiteY22" fmla="*/ 798196 h 1112468"/>
                      <a:gd name="connsiteX23" fmla="*/ 277307 w 661035"/>
                      <a:gd name="connsiteY23" fmla="*/ 750642 h 1112468"/>
                      <a:gd name="connsiteX24" fmla="*/ 277178 w 661035"/>
                      <a:gd name="connsiteY24" fmla="*/ 750571 h 1112468"/>
                      <a:gd name="connsiteX25" fmla="*/ 284798 w 661035"/>
                      <a:gd name="connsiteY25" fmla="*/ 740093 h 1112468"/>
                      <a:gd name="connsiteX26" fmla="*/ 323850 w 661035"/>
                      <a:gd name="connsiteY26" fmla="*/ 676275 h 1112468"/>
                      <a:gd name="connsiteX27" fmla="*/ 359092 w 661035"/>
                      <a:gd name="connsiteY27" fmla="*/ 597218 h 1112468"/>
                      <a:gd name="connsiteX28" fmla="*/ 220980 w 661035"/>
                      <a:gd name="connsiteY28" fmla="*/ 0 h 1112468"/>
                      <a:gd name="connsiteX29" fmla="*/ 481965 w 661035"/>
                      <a:gd name="connsiteY29" fmla="*/ 141922 h 1112468"/>
                      <a:gd name="connsiteX30" fmla="*/ 575310 w 661035"/>
                      <a:gd name="connsiteY30" fmla="*/ 214313 h 1112468"/>
                      <a:gd name="connsiteX31" fmla="*/ 661035 w 661035"/>
                      <a:gd name="connsiteY31" fmla="*/ 504825 h 1112468"/>
                      <a:gd name="connsiteX32" fmla="*/ 621030 w 661035"/>
                      <a:gd name="connsiteY32" fmla="*/ 739140 h 1112468"/>
                      <a:gd name="connsiteX33" fmla="*/ 360045 w 661035"/>
                      <a:gd name="connsiteY33" fmla="*/ 597218 h 1112468"/>
                      <a:gd name="connsiteX34" fmla="*/ 400050 w 661035"/>
                      <a:gd name="connsiteY34" fmla="*/ 362902 h 1112468"/>
                      <a:gd name="connsiteX35" fmla="*/ 314325 w 661035"/>
                      <a:gd name="connsiteY35" fmla="*/ 72390 h 1112468"/>
                      <a:gd name="connsiteX36" fmla="*/ 220980 w 661035"/>
                      <a:gd name="connsiteY36" fmla="*/ 0 h 111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1035" h="1112468">
                        <a:moveTo>
                          <a:pt x="359092" y="597218"/>
                        </a:moveTo>
                        <a:lnTo>
                          <a:pt x="620078" y="739140"/>
                        </a:lnTo>
                        <a:lnTo>
                          <a:pt x="584835" y="818198"/>
                        </a:lnTo>
                        <a:lnTo>
                          <a:pt x="584836" y="818198"/>
                        </a:lnTo>
                        <a:cubicBezTo>
                          <a:pt x="573405" y="840105"/>
                          <a:pt x="560070" y="861060"/>
                          <a:pt x="545783" y="882015"/>
                        </a:cubicBezTo>
                        <a:lnTo>
                          <a:pt x="538930" y="891439"/>
                        </a:lnTo>
                        <a:lnTo>
                          <a:pt x="539116" y="891540"/>
                        </a:lnTo>
                        <a:cubicBezTo>
                          <a:pt x="525780" y="908686"/>
                          <a:pt x="513398" y="924878"/>
                          <a:pt x="500063" y="940118"/>
                        </a:cubicBezTo>
                        <a:lnTo>
                          <a:pt x="500063" y="941070"/>
                        </a:lnTo>
                        <a:cubicBezTo>
                          <a:pt x="483870" y="958215"/>
                          <a:pt x="467678" y="974408"/>
                          <a:pt x="451485" y="989648"/>
                        </a:cubicBezTo>
                        <a:lnTo>
                          <a:pt x="396629" y="1033155"/>
                        </a:lnTo>
                        <a:lnTo>
                          <a:pt x="397193" y="1033462"/>
                        </a:lnTo>
                        <a:cubicBezTo>
                          <a:pt x="371475" y="1049655"/>
                          <a:pt x="346711" y="1063943"/>
                          <a:pt x="320041" y="1076325"/>
                        </a:cubicBezTo>
                        <a:lnTo>
                          <a:pt x="319088" y="1077277"/>
                        </a:lnTo>
                        <a:lnTo>
                          <a:pt x="247796" y="1112468"/>
                        </a:lnTo>
                        <a:lnTo>
                          <a:pt x="0" y="957262"/>
                        </a:lnTo>
                        <a:lnTo>
                          <a:pt x="59055" y="935355"/>
                        </a:lnTo>
                        <a:lnTo>
                          <a:pt x="60008" y="935355"/>
                        </a:lnTo>
                        <a:lnTo>
                          <a:pt x="135745" y="891807"/>
                        </a:lnTo>
                        <a:lnTo>
                          <a:pt x="135255" y="891540"/>
                        </a:lnTo>
                        <a:cubicBezTo>
                          <a:pt x="154305" y="878205"/>
                          <a:pt x="173355" y="863918"/>
                          <a:pt x="190500" y="847725"/>
                        </a:cubicBezTo>
                        <a:cubicBezTo>
                          <a:pt x="207645" y="832486"/>
                          <a:pt x="222885" y="816293"/>
                          <a:pt x="239078" y="799148"/>
                        </a:cubicBezTo>
                        <a:lnTo>
                          <a:pt x="239078" y="798196"/>
                        </a:lnTo>
                        <a:lnTo>
                          <a:pt x="277307" y="750642"/>
                        </a:lnTo>
                        <a:lnTo>
                          <a:pt x="277178" y="750571"/>
                        </a:lnTo>
                        <a:cubicBezTo>
                          <a:pt x="280036" y="746761"/>
                          <a:pt x="281941" y="743903"/>
                          <a:pt x="284798" y="740093"/>
                        </a:cubicBezTo>
                        <a:cubicBezTo>
                          <a:pt x="299086" y="719138"/>
                          <a:pt x="312420" y="698183"/>
                          <a:pt x="323850" y="676275"/>
                        </a:cubicBezTo>
                        <a:cubicBezTo>
                          <a:pt x="337185" y="650558"/>
                          <a:pt x="349567" y="623888"/>
                          <a:pt x="359092" y="597218"/>
                        </a:cubicBezTo>
                        <a:close/>
                        <a:moveTo>
                          <a:pt x="220980" y="0"/>
                        </a:moveTo>
                        <a:lnTo>
                          <a:pt x="481965" y="141922"/>
                        </a:lnTo>
                        <a:cubicBezTo>
                          <a:pt x="521970" y="163830"/>
                          <a:pt x="553403" y="187642"/>
                          <a:pt x="575310" y="214313"/>
                        </a:cubicBezTo>
                        <a:cubicBezTo>
                          <a:pt x="632460" y="281940"/>
                          <a:pt x="661035" y="379095"/>
                          <a:pt x="661035" y="504825"/>
                        </a:cubicBezTo>
                        <a:cubicBezTo>
                          <a:pt x="660083" y="588645"/>
                          <a:pt x="646748" y="666750"/>
                          <a:pt x="621030" y="739140"/>
                        </a:cubicBezTo>
                        <a:lnTo>
                          <a:pt x="360045" y="597218"/>
                        </a:lnTo>
                        <a:cubicBezTo>
                          <a:pt x="386715" y="524827"/>
                          <a:pt x="400050" y="446722"/>
                          <a:pt x="400050" y="362902"/>
                        </a:cubicBezTo>
                        <a:cubicBezTo>
                          <a:pt x="400050" y="237172"/>
                          <a:pt x="371475" y="140970"/>
                          <a:pt x="314325" y="72390"/>
                        </a:cubicBezTo>
                        <a:cubicBezTo>
                          <a:pt x="291465" y="45720"/>
                          <a:pt x="260985" y="20955"/>
                          <a:pt x="22098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 dirty="0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D113772A-09F4-4D1C-82EE-59CB5A04CCF4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EE130360-94EB-47DA-9B20-9425A2D818C4}"/>
                      </a:ext>
                    </a:extLst>
                  </p:cNvPr>
                  <p:cNvSpPr/>
                  <p:nvPr/>
                </p:nvSpPr>
                <p:spPr>
                  <a:xfrm>
                    <a:off x="2707091" y="3532163"/>
                    <a:ext cx="257175" cy="1238250"/>
                  </a:xfrm>
                  <a:custGeom>
                    <a:avLst/>
                    <a:gdLst>
                      <a:gd name="connsiteX0" fmla="*/ 260985 w 257175"/>
                      <a:gd name="connsiteY0" fmla="*/ 1244918 h 1238250"/>
                      <a:gd name="connsiteX1" fmla="*/ 0 w 257175"/>
                      <a:gd name="connsiteY1" fmla="*/ 1102995 h 1238250"/>
                      <a:gd name="connsiteX2" fmla="*/ 1905 w 257175"/>
                      <a:gd name="connsiteY2" fmla="*/ 0 h 1238250"/>
                      <a:gd name="connsiteX3" fmla="*/ 262890 w 257175"/>
                      <a:gd name="connsiteY3" fmla="*/ 141922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238250">
                        <a:moveTo>
                          <a:pt x="260985" y="1244918"/>
                        </a:moveTo>
                        <a:lnTo>
                          <a:pt x="0" y="1102995"/>
                        </a:lnTo>
                        <a:lnTo>
                          <a:pt x="1905" y="0"/>
                        </a:lnTo>
                        <a:lnTo>
                          <a:pt x="262890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54F71D42-7D98-4D72-8ABF-C7257DE6F785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AD847D27-5E4A-4825-9586-C0C8432BE2B8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FBC8F3F7-E7EA-4E0C-82B1-9EB91449D661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75F4C58D-06F2-4C1A-9546-C42BED8D3EDF}"/>
                      </a:ext>
                    </a:extLst>
                  </p:cNvPr>
                  <p:cNvSpPr/>
                  <p:nvPr/>
                </p:nvSpPr>
                <p:spPr>
                  <a:xfrm>
                    <a:off x="2709948" y="2277720"/>
                    <a:ext cx="257175" cy="1066800"/>
                  </a:xfrm>
                  <a:custGeom>
                    <a:avLst/>
                    <a:gdLst>
                      <a:gd name="connsiteX0" fmla="*/ 260033 w 257175"/>
                      <a:gd name="connsiteY0" fmla="*/ 1070610 h 1066800"/>
                      <a:gd name="connsiteX1" fmla="*/ 0 w 257175"/>
                      <a:gd name="connsiteY1" fmla="*/ 929640 h 1066800"/>
                      <a:gd name="connsiteX2" fmla="*/ 1905 w 257175"/>
                      <a:gd name="connsiteY2" fmla="*/ 0 h 1066800"/>
                      <a:gd name="connsiteX3" fmla="*/ 261938 w 257175"/>
                      <a:gd name="connsiteY3" fmla="*/ 141922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066800">
                        <a:moveTo>
                          <a:pt x="260033" y="1070610"/>
                        </a:moveTo>
                        <a:lnTo>
                          <a:pt x="0" y="929640"/>
                        </a:lnTo>
                        <a:lnTo>
                          <a:pt x="1905" y="0"/>
                        </a:lnTo>
                        <a:lnTo>
                          <a:pt x="261938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9A7E2375-9395-4B49-ABD1-CCE9CD9DDE09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1454EABB-6CD6-439A-B02B-6EDF30909757}"/>
                    </a:ext>
                  </a:extLst>
                </p:cNvPr>
                <p:cNvSpPr/>
                <p:nvPr/>
              </p:nvSpPr>
              <p:spPr>
                <a:xfrm>
                  <a:off x="12579689" y="4661548"/>
                  <a:ext cx="730421" cy="1493305"/>
                </a:xfrm>
                <a:custGeom>
                  <a:avLst/>
                  <a:gdLst>
                    <a:gd name="connsiteX0" fmla="*/ 1669733 w 1714500"/>
                    <a:gd name="connsiteY0" fmla="*/ 1870710 h 3505200"/>
                    <a:gd name="connsiteX1" fmla="*/ 1720215 w 1714500"/>
                    <a:gd name="connsiteY1" fmla="*/ 2166938 h 3505200"/>
                    <a:gd name="connsiteX2" fmla="*/ 1507808 w 1714500"/>
                    <a:gd name="connsiteY2" fmla="*/ 2795588 h 3505200"/>
                    <a:gd name="connsiteX3" fmla="*/ 1121093 w 1714500"/>
                    <a:gd name="connsiteY3" fmla="*/ 3084195 h 3505200"/>
                    <a:gd name="connsiteX4" fmla="*/ 991553 w 1714500"/>
                    <a:gd name="connsiteY4" fmla="*/ 3120390 h 3505200"/>
                    <a:gd name="connsiteX5" fmla="*/ 990600 w 1714500"/>
                    <a:gd name="connsiteY5" fmla="*/ 3466148 h 3505200"/>
                    <a:gd name="connsiteX6" fmla="*/ 960120 w 1714500"/>
                    <a:gd name="connsiteY6" fmla="*/ 3470910 h 3505200"/>
                    <a:gd name="connsiteX7" fmla="*/ 772478 w 1714500"/>
                    <a:gd name="connsiteY7" fmla="*/ 3505200 h 3505200"/>
                    <a:gd name="connsiteX8" fmla="*/ 729615 w 1714500"/>
                    <a:gd name="connsiteY8" fmla="*/ 3503295 h 3505200"/>
                    <a:gd name="connsiteX9" fmla="*/ 730568 w 1714500"/>
                    <a:gd name="connsiteY9" fmla="*/ 3158490 h 3505200"/>
                    <a:gd name="connsiteX10" fmla="*/ 659130 w 1714500"/>
                    <a:gd name="connsiteY10" fmla="*/ 3156585 h 3505200"/>
                    <a:gd name="connsiteX11" fmla="*/ 383858 w 1714500"/>
                    <a:gd name="connsiteY11" fmla="*/ 3098483 h 3505200"/>
                    <a:gd name="connsiteX12" fmla="*/ 125730 w 1714500"/>
                    <a:gd name="connsiteY12" fmla="*/ 2865120 h 3505200"/>
                    <a:gd name="connsiteX13" fmla="*/ 0 w 1714500"/>
                    <a:gd name="connsiteY13" fmla="*/ 2427923 h 3505200"/>
                    <a:gd name="connsiteX14" fmla="*/ 320993 w 1714500"/>
                    <a:gd name="connsiteY14" fmla="*/ 2317433 h 3505200"/>
                    <a:gd name="connsiteX15" fmla="*/ 451485 w 1714500"/>
                    <a:gd name="connsiteY15" fmla="*/ 2707958 h 3505200"/>
                    <a:gd name="connsiteX16" fmla="*/ 682943 w 1714500"/>
                    <a:gd name="connsiteY16" fmla="*/ 2860358 h 3505200"/>
                    <a:gd name="connsiteX17" fmla="*/ 730568 w 1714500"/>
                    <a:gd name="connsiteY17" fmla="*/ 2864168 h 3505200"/>
                    <a:gd name="connsiteX18" fmla="*/ 732473 w 1714500"/>
                    <a:gd name="connsiteY18" fmla="*/ 1761173 h 3505200"/>
                    <a:gd name="connsiteX19" fmla="*/ 576263 w 1714500"/>
                    <a:gd name="connsiteY19" fmla="*/ 1735455 h 3505200"/>
                    <a:gd name="connsiteX20" fmla="*/ 372428 w 1714500"/>
                    <a:gd name="connsiteY20" fmla="*/ 1660208 h 3505200"/>
                    <a:gd name="connsiteX21" fmla="*/ 138113 w 1714500"/>
                    <a:gd name="connsiteY21" fmla="*/ 1438275 h 3505200"/>
                    <a:gd name="connsiteX22" fmla="*/ 56198 w 1714500"/>
                    <a:gd name="connsiteY22" fmla="*/ 1079183 h 3505200"/>
                    <a:gd name="connsiteX23" fmla="*/ 298133 w 1714500"/>
                    <a:gd name="connsiteY23" fmla="*/ 448628 h 3505200"/>
                    <a:gd name="connsiteX24" fmla="*/ 628650 w 1714500"/>
                    <a:gd name="connsiteY24" fmla="*/ 239077 h 3505200"/>
                    <a:gd name="connsiteX25" fmla="*/ 735330 w 1714500"/>
                    <a:gd name="connsiteY25" fmla="*/ 206693 h 3505200"/>
                    <a:gd name="connsiteX26" fmla="*/ 735330 w 1714500"/>
                    <a:gd name="connsiteY26" fmla="*/ 36195 h 3505200"/>
                    <a:gd name="connsiteX27" fmla="*/ 778193 w 1714500"/>
                    <a:gd name="connsiteY27" fmla="*/ 30480 h 3505200"/>
                    <a:gd name="connsiteX28" fmla="*/ 965835 w 1714500"/>
                    <a:gd name="connsiteY28" fmla="*/ 2858 h 3505200"/>
                    <a:gd name="connsiteX29" fmla="*/ 996315 w 1714500"/>
                    <a:gd name="connsiteY29" fmla="*/ 0 h 3505200"/>
                    <a:gd name="connsiteX30" fmla="*/ 996315 w 1714500"/>
                    <a:gd name="connsiteY30" fmla="*/ 168593 h 3505200"/>
                    <a:gd name="connsiteX31" fmla="*/ 1097280 w 1714500"/>
                    <a:gd name="connsiteY31" fmla="*/ 171450 h 3505200"/>
                    <a:gd name="connsiteX32" fmla="*/ 1406843 w 1714500"/>
                    <a:gd name="connsiteY32" fmla="*/ 282893 h 3505200"/>
                    <a:gd name="connsiteX33" fmla="*/ 1657350 w 1714500"/>
                    <a:gd name="connsiteY33" fmla="*/ 763905 h 3505200"/>
                    <a:gd name="connsiteX34" fmla="*/ 1326833 w 1714500"/>
                    <a:gd name="connsiteY34" fmla="*/ 863918 h 3505200"/>
                    <a:gd name="connsiteX35" fmla="*/ 1209675 w 1714500"/>
                    <a:gd name="connsiteY35" fmla="*/ 568643 h 3505200"/>
                    <a:gd name="connsiteX36" fmla="*/ 1038225 w 1714500"/>
                    <a:gd name="connsiteY36" fmla="*/ 471488 h 3505200"/>
                    <a:gd name="connsiteX37" fmla="*/ 995363 w 1714500"/>
                    <a:gd name="connsiteY37" fmla="*/ 464820 h 3505200"/>
                    <a:gd name="connsiteX38" fmla="*/ 993458 w 1714500"/>
                    <a:gd name="connsiteY38" fmla="*/ 1460183 h 3505200"/>
                    <a:gd name="connsiteX39" fmla="*/ 1073468 w 1714500"/>
                    <a:gd name="connsiteY39" fmla="*/ 1471613 h 3505200"/>
                    <a:gd name="connsiteX40" fmla="*/ 1282065 w 1714500"/>
                    <a:gd name="connsiteY40" fmla="*/ 1513523 h 3505200"/>
                    <a:gd name="connsiteX41" fmla="*/ 1524953 w 1714500"/>
                    <a:gd name="connsiteY41" fmla="*/ 1651635 h 3505200"/>
                    <a:gd name="connsiteX42" fmla="*/ 1669733 w 1714500"/>
                    <a:gd name="connsiteY42" fmla="*/ 1870710 h 3505200"/>
                    <a:gd name="connsiteX43" fmla="*/ 1268730 w 1714500"/>
                    <a:gd name="connsiteY43" fmla="*/ 2624138 h 3505200"/>
                    <a:gd name="connsiteX44" fmla="*/ 1390650 w 1714500"/>
                    <a:gd name="connsiteY44" fmla="*/ 2236470 h 3505200"/>
                    <a:gd name="connsiteX45" fmla="*/ 1304925 w 1714500"/>
                    <a:gd name="connsiteY45" fmla="*/ 1945958 h 3505200"/>
                    <a:gd name="connsiteX46" fmla="*/ 1080135 w 1714500"/>
                    <a:gd name="connsiteY46" fmla="*/ 1820228 h 3505200"/>
                    <a:gd name="connsiteX47" fmla="*/ 992505 w 1714500"/>
                    <a:gd name="connsiteY47" fmla="*/ 1798320 h 3505200"/>
                    <a:gd name="connsiteX48" fmla="*/ 990600 w 1714500"/>
                    <a:gd name="connsiteY48" fmla="*/ 2830830 h 3505200"/>
                    <a:gd name="connsiteX49" fmla="*/ 1048703 w 1714500"/>
                    <a:gd name="connsiteY49" fmla="*/ 2808923 h 3505200"/>
                    <a:gd name="connsiteX50" fmla="*/ 1268730 w 1714500"/>
                    <a:gd name="connsiteY50" fmla="*/ 2624138 h 3505200"/>
                    <a:gd name="connsiteX51" fmla="*/ 732473 w 1714500"/>
                    <a:gd name="connsiteY51" fmla="*/ 1425893 h 3505200"/>
                    <a:gd name="connsiteX52" fmla="*/ 734378 w 1714500"/>
                    <a:gd name="connsiteY52" fmla="*/ 497205 h 3505200"/>
                    <a:gd name="connsiteX53" fmla="*/ 688658 w 1714500"/>
                    <a:gd name="connsiteY53" fmla="*/ 514350 h 3505200"/>
                    <a:gd name="connsiteX54" fmla="*/ 482917 w 1714500"/>
                    <a:gd name="connsiteY54" fmla="*/ 682943 h 3505200"/>
                    <a:gd name="connsiteX55" fmla="*/ 375285 w 1714500"/>
                    <a:gd name="connsiteY55" fmla="*/ 1006793 h 3505200"/>
                    <a:gd name="connsiteX56" fmla="*/ 465773 w 1714500"/>
                    <a:gd name="connsiteY56" fmla="*/ 1289685 h 3505200"/>
                    <a:gd name="connsiteX57" fmla="*/ 674370 w 1714500"/>
                    <a:gd name="connsiteY57" fmla="*/ 1411605 h 3505200"/>
                    <a:gd name="connsiteX58" fmla="*/ 732473 w 1714500"/>
                    <a:gd name="connsiteY58" fmla="*/ 1425893 h 350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714500" h="3505200">
                      <a:moveTo>
                        <a:pt x="1669733" y="1870710"/>
                      </a:moveTo>
                      <a:cubicBezTo>
                        <a:pt x="1703070" y="1959293"/>
                        <a:pt x="1720215" y="2058353"/>
                        <a:pt x="1720215" y="2166938"/>
                      </a:cubicBezTo>
                      <a:cubicBezTo>
                        <a:pt x="1720215" y="2406015"/>
                        <a:pt x="1648778" y="2615565"/>
                        <a:pt x="1507808" y="2795588"/>
                      </a:cubicBezTo>
                      <a:cubicBezTo>
                        <a:pt x="1402080" y="2930843"/>
                        <a:pt x="1273493" y="3027045"/>
                        <a:pt x="1121093" y="3084195"/>
                      </a:cubicBezTo>
                      <a:lnTo>
                        <a:pt x="991553" y="3120390"/>
                      </a:lnTo>
                      <a:lnTo>
                        <a:pt x="990600" y="3466148"/>
                      </a:lnTo>
                      <a:lnTo>
                        <a:pt x="960120" y="3470910"/>
                      </a:lnTo>
                      <a:lnTo>
                        <a:pt x="772478" y="3505200"/>
                      </a:lnTo>
                      <a:lnTo>
                        <a:pt x="729615" y="3503295"/>
                      </a:lnTo>
                      <a:lnTo>
                        <a:pt x="730568" y="3158490"/>
                      </a:lnTo>
                      <a:lnTo>
                        <a:pt x="659130" y="3156585"/>
                      </a:lnTo>
                      <a:cubicBezTo>
                        <a:pt x="550545" y="3148965"/>
                        <a:pt x="459105" y="3129915"/>
                        <a:pt x="383858" y="3098483"/>
                      </a:cubicBezTo>
                      <a:cubicBezTo>
                        <a:pt x="283845" y="3056573"/>
                        <a:pt x="198120" y="2979420"/>
                        <a:pt x="125730" y="2865120"/>
                      </a:cubicBezTo>
                      <a:cubicBezTo>
                        <a:pt x="53340" y="2750820"/>
                        <a:pt x="11430" y="2606040"/>
                        <a:pt x="0" y="2427923"/>
                      </a:cubicBezTo>
                      <a:lnTo>
                        <a:pt x="320993" y="2317433"/>
                      </a:lnTo>
                      <a:cubicBezTo>
                        <a:pt x="345758" y="2499360"/>
                        <a:pt x="388620" y="2629853"/>
                        <a:pt x="451485" y="2707958"/>
                      </a:cubicBezTo>
                      <a:cubicBezTo>
                        <a:pt x="519113" y="2790825"/>
                        <a:pt x="596265" y="2841308"/>
                        <a:pt x="682943" y="2860358"/>
                      </a:cubicBezTo>
                      <a:lnTo>
                        <a:pt x="730568" y="2864168"/>
                      </a:lnTo>
                      <a:lnTo>
                        <a:pt x="732473" y="1761173"/>
                      </a:lnTo>
                      <a:lnTo>
                        <a:pt x="576263" y="1735455"/>
                      </a:lnTo>
                      <a:cubicBezTo>
                        <a:pt x="509588" y="1717358"/>
                        <a:pt x="441008" y="1692593"/>
                        <a:pt x="372428" y="1660208"/>
                      </a:cubicBezTo>
                      <a:cubicBezTo>
                        <a:pt x="270510" y="1612583"/>
                        <a:pt x="192405" y="1539240"/>
                        <a:pt x="138113" y="1438275"/>
                      </a:cubicBezTo>
                      <a:cubicBezTo>
                        <a:pt x="82868" y="1337310"/>
                        <a:pt x="56198" y="1217295"/>
                        <a:pt x="56198" y="1079183"/>
                      </a:cubicBezTo>
                      <a:cubicBezTo>
                        <a:pt x="56198" y="833438"/>
                        <a:pt x="137160" y="622935"/>
                        <a:pt x="298133" y="448628"/>
                      </a:cubicBezTo>
                      <a:cubicBezTo>
                        <a:pt x="379095" y="360998"/>
                        <a:pt x="488633" y="290513"/>
                        <a:pt x="628650" y="239077"/>
                      </a:cubicBezTo>
                      <a:lnTo>
                        <a:pt x="735330" y="206693"/>
                      </a:lnTo>
                      <a:lnTo>
                        <a:pt x="735330" y="36195"/>
                      </a:lnTo>
                      <a:lnTo>
                        <a:pt x="778193" y="30480"/>
                      </a:lnTo>
                      <a:lnTo>
                        <a:pt x="965835" y="2858"/>
                      </a:lnTo>
                      <a:lnTo>
                        <a:pt x="996315" y="0"/>
                      </a:lnTo>
                      <a:lnTo>
                        <a:pt x="996315" y="168593"/>
                      </a:lnTo>
                      <a:lnTo>
                        <a:pt x="1097280" y="171450"/>
                      </a:lnTo>
                      <a:cubicBezTo>
                        <a:pt x="1222058" y="182880"/>
                        <a:pt x="1324928" y="220027"/>
                        <a:pt x="1406843" y="282893"/>
                      </a:cubicBezTo>
                      <a:cubicBezTo>
                        <a:pt x="1545908" y="388620"/>
                        <a:pt x="1629728" y="548640"/>
                        <a:pt x="1657350" y="763905"/>
                      </a:cubicBezTo>
                      <a:lnTo>
                        <a:pt x="1326833" y="863918"/>
                      </a:lnTo>
                      <a:cubicBezTo>
                        <a:pt x="1307783" y="730568"/>
                        <a:pt x="1268730" y="632460"/>
                        <a:pt x="1209675" y="568643"/>
                      </a:cubicBezTo>
                      <a:cubicBezTo>
                        <a:pt x="1164908" y="521017"/>
                        <a:pt x="1107758" y="488633"/>
                        <a:pt x="1038225" y="471488"/>
                      </a:cubicBezTo>
                      <a:lnTo>
                        <a:pt x="995363" y="464820"/>
                      </a:lnTo>
                      <a:lnTo>
                        <a:pt x="993458" y="1460183"/>
                      </a:lnTo>
                      <a:lnTo>
                        <a:pt x="1073468" y="1471613"/>
                      </a:lnTo>
                      <a:cubicBezTo>
                        <a:pt x="1173480" y="1486853"/>
                        <a:pt x="1243013" y="1500188"/>
                        <a:pt x="1282065" y="1513523"/>
                      </a:cubicBezTo>
                      <a:cubicBezTo>
                        <a:pt x="1381125" y="1546860"/>
                        <a:pt x="1462088" y="1592580"/>
                        <a:pt x="1524953" y="1651635"/>
                      </a:cubicBezTo>
                      <a:cubicBezTo>
                        <a:pt x="1587818" y="1708785"/>
                        <a:pt x="1635443" y="1782128"/>
                        <a:pt x="1669733" y="1870710"/>
                      </a:cubicBezTo>
                      <a:close/>
                      <a:moveTo>
                        <a:pt x="1268730" y="2624138"/>
                      </a:moveTo>
                      <a:cubicBezTo>
                        <a:pt x="1349693" y="2512695"/>
                        <a:pt x="1390650" y="2384108"/>
                        <a:pt x="1390650" y="2236470"/>
                      </a:cubicBezTo>
                      <a:cubicBezTo>
                        <a:pt x="1390650" y="2110740"/>
                        <a:pt x="1362075" y="2014538"/>
                        <a:pt x="1304925" y="1945958"/>
                      </a:cubicBezTo>
                      <a:cubicBezTo>
                        <a:pt x="1262063" y="1894523"/>
                        <a:pt x="1186815" y="1852613"/>
                        <a:pt x="1080135" y="1820228"/>
                      </a:cubicBezTo>
                      <a:lnTo>
                        <a:pt x="992505" y="1798320"/>
                      </a:lnTo>
                      <a:lnTo>
                        <a:pt x="990600" y="2830830"/>
                      </a:lnTo>
                      <a:lnTo>
                        <a:pt x="1048703" y="2808923"/>
                      </a:lnTo>
                      <a:cubicBezTo>
                        <a:pt x="1135380" y="2768918"/>
                        <a:pt x="1207770" y="2707005"/>
                        <a:pt x="1268730" y="2624138"/>
                      </a:cubicBezTo>
                      <a:moveTo>
                        <a:pt x="732473" y="1425893"/>
                      </a:moveTo>
                      <a:lnTo>
                        <a:pt x="734378" y="497205"/>
                      </a:lnTo>
                      <a:lnTo>
                        <a:pt x="688658" y="514350"/>
                      </a:lnTo>
                      <a:cubicBezTo>
                        <a:pt x="604838" y="554355"/>
                        <a:pt x="537210" y="609600"/>
                        <a:pt x="482917" y="682943"/>
                      </a:cubicBezTo>
                      <a:cubicBezTo>
                        <a:pt x="411480" y="780098"/>
                        <a:pt x="375285" y="887730"/>
                        <a:pt x="375285" y="1006793"/>
                      </a:cubicBezTo>
                      <a:cubicBezTo>
                        <a:pt x="375285" y="1124903"/>
                        <a:pt x="405765" y="1219200"/>
                        <a:pt x="465773" y="1289685"/>
                      </a:cubicBezTo>
                      <a:cubicBezTo>
                        <a:pt x="511492" y="1343025"/>
                        <a:pt x="581025" y="1383030"/>
                        <a:pt x="674370" y="1411605"/>
                      </a:cubicBezTo>
                      <a:lnTo>
                        <a:pt x="732473" y="1425893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2093950-B461-4544-9D34-057C941B61C5}"/>
                    </a:ext>
                  </a:extLst>
                </p:cNvPr>
                <p:cNvGrpSpPr/>
                <p:nvPr/>
              </p:nvGrpSpPr>
              <p:grpSpPr>
                <a:xfrm>
                  <a:off x="12470968" y="4620148"/>
                  <a:ext cx="435759" cy="1352099"/>
                  <a:chOff x="1968987" y="1811829"/>
                  <a:chExt cx="1022846" cy="3173751"/>
                </a:xfrm>
                <a:solidFill>
                  <a:schemeClr val="bg1"/>
                </a:solidFill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966E3A86-B11A-4D7D-899D-2BB3579B0565}"/>
                      </a:ext>
                    </a:extLst>
                  </p:cNvPr>
                  <p:cNvSpPr/>
                  <p:nvPr/>
                </p:nvSpPr>
                <p:spPr>
                  <a:xfrm>
                    <a:off x="1975571" y="4195005"/>
                    <a:ext cx="600075" cy="790575"/>
                  </a:xfrm>
                  <a:custGeom>
                    <a:avLst/>
                    <a:gdLst>
                      <a:gd name="connsiteX0" fmla="*/ 601980 w 600075"/>
                      <a:gd name="connsiteY0" fmla="*/ 791528 h 790575"/>
                      <a:gd name="connsiteX1" fmla="*/ 340995 w 600075"/>
                      <a:gd name="connsiteY1" fmla="*/ 649605 h 790575"/>
                      <a:gd name="connsiteX2" fmla="*/ 125730 w 600075"/>
                      <a:gd name="connsiteY2" fmla="*/ 437197 h 790575"/>
                      <a:gd name="connsiteX3" fmla="*/ 0 w 600075"/>
                      <a:gd name="connsiteY3" fmla="*/ 0 h 790575"/>
                      <a:gd name="connsiteX4" fmla="*/ 260985 w 600075"/>
                      <a:gd name="connsiteY4" fmla="*/ 141922 h 790575"/>
                      <a:gd name="connsiteX5" fmla="*/ 386715 w 600075"/>
                      <a:gd name="connsiteY5" fmla="*/ 579120 h 790575"/>
                      <a:gd name="connsiteX6" fmla="*/ 601980 w 600075"/>
                      <a:gd name="connsiteY6" fmla="*/ 791528 h 79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0075" h="790575">
                        <a:moveTo>
                          <a:pt x="601980" y="791528"/>
                        </a:moveTo>
                        <a:lnTo>
                          <a:pt x="340995" y="649605"/>
                        </a:lnTo>
                        <a:cubicBezTo>
                          <a:pt x="259080" y="604838"/>
                          <a:pt x="187643" y="534353"/>
                          <a:pt x="125730" y="437197"/>
                        </a:cubicBezTo>
                        <a:cubicBezTo>
                          <a:pt x="53340" y="323850"/>
                          <a:pt x="11430" y="178118"/>
                          <a:pt x="0" y="0"/>
                        </a:cubicBezTo>
                        <a:lnTo>
                          <a:pt x="260985" y="141922"/>
                        </a:lnTo>
                        <a:cubicBezTo>
                          <a:pt x="272415" y="319088"/>
                          <a:pt x="314325" y="464820"/>
                          <a:pt x="386715" y="579120"/>
                        </a:cubicBezTo>
                        <a:cubicBezTo>
                          <a:pt x="448628" y="676275"/>
                          <a:pt x="520065" y="747713"/>
                          <a:pt x="601980" y="791528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B375DDF1-AA9E-43A0-A8DA-412ADFA996C3}"/>
                      </a:ext>
                    </a:extLst>
                  </p:cNvPr>
                  <p:cNvSpPr/>
                  <p:nvPr/>
                </p:nvSpPr>
                <p:spPr>
                  <a:xfrm>
                    <a:off x="1968987" y="4089376"/>
                    <a:ext cx="581026" cy="247649"/>
                  </a:xfrm>
                  <a:custGeom>
                    <a:avLst/>
                    <a:gdLst>
                      <a:gd name="connsiteX0" fmla="*/ 260985 w 581025"/>
                      <a:gd name="connsiteY0" fmla="*/ 251460 h 247650"/>
                      <a:gd name="connsiteX1" fmla="*/ 0 w 581025"/>
                      <a:gd name="connsiteY1" fmla="*/ 109538 h 247650"/>
                      <a:gd name="connsiteX2" fmla="*/ 320993 w 581025"/>
                      <a:gd name="connsiteY2" fmla="*/ 0 h 247650"/>
                      <a:gd name="connsiteX3" fmla="*/ 581978 w 581025"/>
                      <a:gd name="connsiteY3" fmla="*/ 14097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1025" h="247650">
                        <a:moveTo>
                          <a:pt x="260985" y="251460"/>
                        </a:moveTo>
                        <a:lnTo>
                          <a:pt x="0" y="109538"/>
                        </a:lnTo>
                        <a:lnTo>
                          <a:pt x="320993" y="0"/>
                        </a:lnTo>
                        <a:lnTo>
                          <a:pt x="581978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6262C62E-87B3-4A38-8215-10B0952EB444}"/>
                      </a:ext>
                    </a:extLst>
                  </p:cNvPr>
                  <p:cNvSpPr/>
                  <p:nvPr/>
                </p:nvSpPr>
                <p:spPr>
                  <a:xfrm>
                    <a:off x="2051714" y="1973775"/>
                    <a:ext cx="940119" cy="1580196"/>
                  </a:xfrm>
                  <a:custGeom>
                    <a:avLst/>
                    <a:gdLst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833438 w 940118"/>
                      <a:gd name="connsiteY5" fmla="*/ 174308 h 1580197"/>
                      <a:gd name="connsiteX6" fmla="*/ 833437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592976 w 940118"/>
                      <a:gd name="connsiteY10" fmla="*/ 268101 h 1580197"/>
                      <a:gd name="connsiteX11" fmla="*/ 592932 w 940118"/>
                      <a:gd name="connsiteY11" fmla="*/ 268132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55232 w 940118"/>
                      <a:gd name="connsiteY17" fmla="*/ 380990 h 1580197"/>
                      <a:gd name="connsiteX18" fmla="*/ 454648 w 940118"/>
                      <a:gd name="connsiteY18" fmla="*/ 381569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63" fmla="*/ 679133 w 940118"/>
                      <a:gd name="connsiteY63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422910 w 940118"/>
                      <a:gd name="connsiteY22" fmla="*/ 483870 h 1580197"/>
                      <a:gd name="connsiteX23" fmla="*/ 367665 w 940118"/>
                      <a:gd name="connsiteY23" fmla="*/ 572453 h 1580197"/>
                      <a:gd name="connsiteX24" fmla="*/ 368618 w 940118"/>
                      <a:gd name="connsiteY24" fmla="*/ 573405 h 1580197"/>
                      <a:gd name="connsiteX25" fmla="*/ 317183 w 940118"/>
                      <a:gd name="connsiteY25" fmla="*/ 684847 h 1580197"/>
                      <a:gd name="connsiteX26" fmla="*/ 305241 w 940118"/>
                      <a:gd name="connsiteY26" fmla="*/ 678329 h 1580197"/>
                      <a:gd name="connsiteX27" fmla="*/ 305235 w 940118"/>
                      <a:gd name="connsiteY27" fmla="*/ 678350 h 1580197"/>
                      <a:gd name="connsiteX28" fmla="*/ 317183 w 940118"/>
                      <a:gd name="connsiteY28" fmla="*/ 684847 h 1580197"/>
                      <a:gd name="connsiteX29" fmla="*/ 260985 w 940118"/>
                      <a:gd name="connsiteY29" fmla="*/ 1014413 h 1580197"/>
                      <a:gd name="connsiteX30" fmla="*/ 342900 w 940118"/>
                      <a:gd name="connsiteY30" fmla="*/ 1373505 h 1580197"/>
                      <a:gd name="connsiteX31" fmla="*/ 546735 w 940118"/>
                      <a:gd name="connsiteY31" fmla="*/ 1580197 h 1580197"/>
                      <a:gd name="connsiteX32" fmla="*/ 285750 w 940118"/>
                      <a:gd name="connsiteY32" fmla="*/ 1438275 h 1580197"/>
                      <a:gd name="connsiteX33" fmla="*/ 81915 w 940118"/>
                      <a:gd name="connsiteY33" fmla="*/ 1231583 h 1580197"/>
                      <a:gd name="connsiteX34" fmla="*/ 0 w 940118"/>
                      <a:gd name="connsiteY34" fmla="*/ 872490 h 1580197"/>
                      <a:gd name="connsiteX35" fmla="*/ 56197 w 940118"/>
                      <a:gd name="connsiteY35" fmla="*/ 542925 h 1580197"/>
                      <a:gd name="connsiteX36" fmla="*/ 62441 w 940118"/>
                      <a:gd name="connsiteY36" fmla="*/ 546321 h 1580197"/>
                      <a:gd name="connsiteX37" fmla="*/ 62617 w 940118"/>
                      <a:gd name="connsiteY37" fmla="*/ 545909 h 1580197"/>
                      <a:gd name="connsiteX38" fmla="*/ 57150 w 940118"/>
                      <a:gd name="connsiteY38" fmla="*/ 542925 h 1580197"/>
                      <a:gd name="connsiteX39" fmla="*/ 107444 w 940118"/>
                      <a:gd name="connsiteY39" fmla="*/ 431896 h 1580197"/>
                      <a:gd name="connsiteX40" fmla="*/ 106680 w 940118"/>
                      <a:gd name="connsiteY40" fmla="*/ 431483 h 1580197"/>
                      <a:gd name="connsiteX41" fmla="*/ 161925 w 940118"/>
                      <a:gd name="connsiteY41" fmla="*/ 341948 h 1580197"/>
                      <a:gd name="connsiteX42" fmla="*/ 171758 w 940118"/>
                      <a:gd name="connsiteY42" fmla="*/ 347295 h 1580197"/>
                      <a:gd name="connsiteX43" fmla="*/ 171778 w 940118"/>
                      <a:gd name="connsiteY43" fmla="*/ 347270 h 1580197"/>
                      <a:gd name="connsiteX44" fmla="*/ 161925 w 940118"/>
                      <a:gd name="connsiteY44" fmla="*/ 341948 h 1580197"/>
                      <a:gd name="connsiteX45" fmla="*/ 227648 w 940118"/>
                      <a:gd name="connsiteY45" fmla="*/ 258128 h 1580197"/>
                      <a:gd name="connsiteX46" fmla="*/ 239906 w 940118"/>
                      <a:gd name="connsiteY46" fmla="*/ 264794 h 1580197"/>
                      <a:gd name="connsiteX47" fmla="*/ 240267 w 940118"/>
                      <a:gd name="connsiteY47" fmla="*/ 264453 h 1580197"/>
                      <a:gd name="connsiteX48" fmla="*/ 228600 w 940118"/>
                      <a:gd name="connsiteY48" fmla="*/ 258128 h 1580197"/>
                      <a:gd name="connsiteX49" fmla="*/ 242888 w 940118"/>
                      <a:gd name="connsiteY49" fmla="*/ 241935 h 1580197"/>
                      <a:gd name="connsiteX50" fmla="*/ 287315 w 940118"/>
                      <a:gd name="connsiteY50" fmla="*/ 198453 h 1580197"/>
                      <a:gd name="connsiteX51" fmla="*/ 286702 w 940118"/>
                      <a:gd name="connsiteY51" fmla="*/ 198120 h 1580197"/>
                      <a:gd name="connsiteX52" fmla="*/ 359092 w 940118"/>
                      <a:gd name="connsiteY52" fmla="*/ 140970 h 1580197"/>
                      <a:gd name="connsiteX53" fmla="*/ 378434 w 940118"/>
                      <a:gd name="connsiteY53" fmla="*/ 151488 h 1580197"/>
                      <a:gd name="connsiteX54" fmla="*/ 378837 w 940118"/>
                      <a:gd name="connsiteY54" fmla="*/ 151226 h 1580197"/>
                      <a:gd name="connsiteX55" fmla="*/ 360045 w 940118"/>
                      <a:gd name="connsiteY55" fmla="*/ 140970 h 1580197"/>
                      <a:gd name="connsiteX56" fmla="*/ 486263 w 940118"/>
                      <a:gd name="connsiteY56" fmla="*/ 68845 h 1580197"/>
                      <a:gd name="connsiteX57" fmla="*/ 485775 w 940118"/>
                      <a:gd name="connsiteY57" fmla="*/ 68580 h 1580197"/>
                      <a:gd name="connsiteX58" fmla="*/ 572452 w 940118"/>
                      <a:gd name="connsiteY58" fmla="*/ 32385 h 1580197"/>
                      <a:gd name="connsiteX59" fmla="*/ 595123 w 940118"/>
                      <a:gd name="connsiteY59" fmla="*/ 44713 h 1580197"/>
                      <a:gd name="connsiteX60" fmla="*/ 595672 w 940118"/>
                      <a:gd name="connsiteY60" fmla="*/ 44538 h 1580197"/>
                      <a:gd name="connsiteX61" fmla="*/ 573405 w 940118"/>
                      <a:gd name="connsiteY61" fmla="*/ 32385 h 1580197"/>
                      <a:gd name="connsiteX62" fmla="*/ 679133 w 940118"/>
                      <a:gd name="connsiteY62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391243 w 940118"/>
                      <a:gd name="connsiteY20" fmla="*/ 465814 h 1580197"/>
                      <a:gd name="connsiteX21" fmla="*/ 422910 w 940118"/>
                      <a:gd name="connsiteY21" fmla="*/ 483870 h 1580197"/>
                      <a:gd name="connsiteX22" fmla="*/ 367665 w 940118"/>
                      <a:gd name="connsiteY22" fmla="*/ 572453 h 1580197"/>
                      <a:gd name="connsiteX23" fmla="*/ 368618 w 940118"/>
                      <a:gd name="connsiteY23" fmla="*/ 573405 h 1580197"/>
                      <a:gd name="connsiteX24" fmla="*/ 317183 w 940118"/>
                      <a:gd name="connsiteY24" fmla="*/ 684847 h 1580197"/>
                      <a:gd name="connsiteX25" fmla="*/ 305241 w 940118"/>
                      <a:gd name="connsiteY25" fmla="*/ 678329 h 1580197"/>
                      <a:gd name="connsiteX26" fmla="*/ 305235 w 940118"/>
                      <a:gd name="connsiteY26" fmla="*/ 678350 h 1580197"/>
                      <a:gd name="connsiteX27" fmla="*/ 317183 w 940118"/>
                      <a:gd name="connsiteY27" fmla="*/ 684847 h 1580197"/>
                      <a:gd name="connsiteX28" fmla="*/ 260985 w 940118"/>
                      <a:gd name="connsiteY28" fmla="*/ 1014413 h 1580197"/>
                      <a:gd name="connsiteX29" fmla="*/ 342900 w 940118"/>
                      <a:gd name="connsiteY29" fmla="*/ 1373505 h 1580197"/>
                      <a:gd name="connsiteX30" fmla="*/ 546735 w 940118"/>
                      <a:gd name="connsiteY30" fmla="*/ 1580197 h 1580197"/>
                      <a:gd name="connsiteX31" fmla="*/ 285750 w 940118"/>
                      <a:gd name="connsiteY31" fmla="*/ 1438275 h 1580197"/>
                      <a:gd name="connsiteX32" fmla="*/ 81915 w 940118"/>
                      <a:gd name="connsiteY32" fmla="*/ 1231583 h 1580197"/>
                      <a:gd name="connsiteX33" fmla="*/ 0 w 940118"/>
                      <a:gd name="connsiteY33" fmla="*/ 872490 h 1580197"/>
                      <a:gd name="connsiteX34" fmla="*/ 56197 w 940118"/>
                      <a:gd name="connsiteY34" fmla="*/ 542925 h 1580197"/>
                      <a:gd name="connsiteX35" fmla="*/ 62441 w 940118"/>
                      <a:gd name="connsiteY35" fmla="*/ 546321 h 1580197"/>
                      <a:gd name="connsiteX36" fmla="*/ 62617 w 940118"/>
                      <a:gd name="connsiteY36" fmla="*/ 545909 h 1580197"/>
                      <a:gd name="connsiteX37" fmla="*/ 57150 w 940118"/>
                      <a:gd name="connsiteY37" fmla="*/ 542925 h 1580197"/>
                      <a:gd name="connsiteX38" fmla="*/ 107444 w 940118"/>
                      <a:gd name="connsiteY38" fmla="*/ 431896 h 1580197"/>
                      <a:gd name="connsiteX39" fmla="*/ 106680 w 940118"/>
                      <a:gd name="connsiteY39" fmla="*/ 431483 h 1580197"/>
                      <a:gd name="connsiteX40" fmla="*/ 161925 w 940118"/>
                      <a:gd name="connsiteY40" fmla="*/ 341948 h 1580197"/>
                      <a:gd name="connsiteX41" fmla="*/ 171758 w 940118"/>
                      <a:gd name="connsiteY41" fmla="*/ 347295 h 1580197"/>
                      <a:gd name="connsiteX42" fmla="*/ 171778 w 940118"/>
                      <a:gd name="connsiteY42" fmla="*/ 347270 h 1580197"/>
                      <a:gd name="connsiteX43" fmla="*/ 161925 w 940118"/>
                      <a:gd name="connsiteY43" fmla="*/ 341948 h 1580197"/>
                      <a:gd name="connsiteX44" fmla="*/ 227648 w 940118"/>
                      <a:gd name="connsiteY44" fmla="*/ 258128 h 1580197"/>
                      <a:gd name="connsiteX45" fmla="*/ 239906 w 940118"/>
                      <a:gd name="connsiteY45" fmla="*/ 264794 h 1580197"/>
                      <a:gd name="connsiteX46" fmla="*/ 240267 w 940118"/>
                      <a:gd name="connsiteY46" fmla="*/ 264453 h 1580197"/>
                      <a:gd name="connsiteX47" fmla="*/ 228600 w 940118"/>
                      <a:gd name="connsiteY47" fmla="*/ 258128 h 1580197"/>
                      <a:gd name="connsiteX48" fmla="*/ 242888 w 940118"/>
                      <a:gd name="connsiteY48" fmla="*/ 241935 h 1580197"/>
                      <a:gd name="connsiteX49" fmla="*/ 287315 w 940118"/>
                      <a:gd name="connsiteY49" fmla="*/ 198453 h 1580197"/>
                      <a:gd name="connsiteX50" fmla="*/ 286702 w 940118"/>
                      <a:gd name="connsiteY50" fmla="*/ 198120 h 1580197"/>
                      <a:gd name="connsiteX51" fmla="*/ 359092 w 940118"/>
                      <a:gd name="connsiteY51" fmla="*/ 140970 h 1580197"/>
                      <a:gd name="connsiteX52" fmla="*/ 378434 w 940118"/>
                      <a:gd name="connsiteY52" fmla="*/ 151488 h 1580197"/>
                      <a:gd name="connsiteX53" fmla="*/ 378837 w 940118"/>
                      <a:gd name="connsiteY53" fmla="*/ 151226 h 1580197"/>
                      <a:gd name="connsiteX54" fmla="*/ 360045 w 940118"/>
                      <a:gd name="connsiteY54" fmla="*/ 140970 h 1580197"/>
                      <a:gd name="connsiteX55" fmla="*/ 486263 w 940118"/>
                      <a:gd name="connsiteY55" fmla="*/ 68845 h 1580197"/>
                      <a:gd name="connsiteX56" fmla="*/ 485775 w 940118"/>
                      <a:gd name="connsiteY56" fmla="*/ 68580 h 1580197"/>
                      <a:gd name="connsiteX57" fmla="*/ 572452 w 940118"/>
                      <a:gd name="connsiteY57" fmla="*/ 32385 h 1580197"/>
                      <a:gd name="connsiteX58" fmla="*/ 595123 w 940118"/>
                      <a:gd name="connsiteY58" fmla="*/ 44713 h 1580197"/>
                      <a:gd name="connsiteX59" fmla="*/ 595672 w 940118"/>
                      <a:gd name="connsiteY59" fmla="*/ 44538 h 1580197"/>
                      <a:gd name="connsiteX60" fmla="*/ 573405 w 940118"/>
                      <a:gd name="connsiteY60" fmla="*/ 32385 h 1580197"/>
                      <a:gd name="connsiteX61" fmla="*/ 679133 w 940118"/>
                      <a:gd name="connsiteY61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422910 w 940118"/>
                      <a:gd name="connsiteY20" fmla="*/ 483870 h 1580197"/>
                      <a:gd name="connsiteX21" fmla="*/ 367665 w 940118"/>
                      <a:gd name="connsiteY21" fmla="*/ 572453 h 1580197"/>
                      <a:gd name="connsiteX22" fmla="*/ 368618 w 940118"/>
                      <a:gd name="connsiteY22" fmla="*/ 573405 h 1580197"/>
                      <a:gd name="connsiteX23" fmla="*/ 317183 w 940118"/>
                      <a:gd name="connsiteY23" fmla="*/ 684847 h 1580197"/>
                      <a:gd name="connsiteX24" fmla="*/ 305241 w 940118"/>
                      <a:gd name="connsiteY24" fmla="*/ 678329 h 1580197"/>
                      <a:gd name="connsiteX25" fmla="*/ 305235 w 940118"/>
                      <a:gd name="connsiteY25" fmla="*/ 678350 h 1580197"/>
                      <a:gd name="connsiteX26" fmla="*/ 317183 w 940118"/>
                      <a:gd name="connsiteY26" fmla="*/ 684847 h 1580197"/>
                      <a:gd name="connsiteX27" fmla="*/ 260985 w 940118"/>
                      <a:gd name="connsiteY27" fmla="*/ 1014413 h 1580197"/>
                      <a:gd name="connsiteX28" fmla="*/ 342900 w 940118"/>
                      <a:gd name="connsiteY28" fmla="*/ 1373505 h 1580197"/>
                      <a:gd name="connsiteX29" fmla="*/ 546735 w 940118"/>
                      <a:gd name="connsiteY29" fmla="*/ 1580197 h 1580197"/>
                      <a:gd name="connsiteX30" fmla="*/ 285750 w 940118"/>
                      <a:gd name="connsiteY30" fmla="*/ 1438275 h 1580197"/>
                      <a:gd name="connsiteX31" fmla="*/ 81915 w 940118"/>
                      <a:gd name="connsiteY31" fmla="*/ 1231583 h 1580197"/>
                      <a:gd name="connsiteX32" fmla="*/ 0 w 940118"/>
                      <a:gd name="connsiteY32" fmla="*/ 872490 h 1580197"/>
                      <a:gd name="connsiteX33" fmla="*/ 56197 w 940118"/>
                      <a:gd name="connsiteY33" fmla="*/ 542925 h 1580197"/>
                      <a:gd name="connsiteX34" fmla="*/ 62441 w 940118"/>
                      <a:gd name="connsiteY34" fmla="*/ 546321 h 1580197"/>
                      <a:gd name="connsiteX35" fmla="*/ 62617 w 940118"/>
                      <a:gd name="connsiteY35" fmla="*/ 545909 h 1580197"/>
                      <a:gd name="connsiteX36" fmla="*/ 57150 w 940118"/>
                      <a:gd name="connsiteY36" fmla="*/ 542925 h 1580197"/>
                      <a:gd name="connsiteX37" fmla="*/ 107444 w 940118"/>
                      <a:gd name="connsiteY37" fmla="*/ 431896 h 1580197"/>
                      <a:gd name="connsiteX38" fmla="*/ 106680 w 940118"/>
                      <a:gd name="connsiteY38" fmla="*/ 431483 h 1580197"/>
                      <a:gd name="connsiteX39" fmla="*/ 161925 w 940118"/>
                      <a:gd name="connsiteY39" fmla="*/ 341948 h 1580197"/>
                      <a:gd name="connsiteX40" fmla="*/ 171758 w 940118"/>
                      <a:gd name="connsiteY40" fmla="*/ 347295 h 1580197"/>
                      <a:gd name="connsiteX41" fmla="*/ 171778 w 940118"/>
                      <a:gd name="connsiteY41" fmla="*/ 347270 h 1580197"/>
                      <a:gd name="connsiteX42" fmla="*/ 161925 w 940118"/>
                      <a:gd name="connsiteY42" fmla="*/ 341948 h 1580197"/>
                      <a:gd name="connsiteX43" fmla="*/ 227648 w 940118"/>
                      <a:gd name="connsiteY43" fmla="*/ 258128 h 1580197"/>
                      <a:gd name="connsiteX44" fmla="*/ 239906 w 940118"/>
                      <a:gd name="connsiteY44" fmla="*/ 264794 h 1580197"/>
                      <a:gd name="connsiteX45" fmla="*/ 240267 w 940118"/>
                      <a:gd name="connsiteY45" fmla="*/ 264453 h 1580197"/>
                      <a:gd name="connsiteX46" fmla="*/ 228600 w 940118"/>
                      <a:gd name="connsiteY46" fmla="*/ 258128 h 1580197"/>
                      <a:gd name="connsiteX47" fmla="*/ 242888 w 940118"/>
                      <a:gd name="connsiteY47" fmla="*/ 241935 h 1580197"/>
                      <a:gd name="connsiteX48" fmla="*/ 287315 w 940118"/>
                      <a:gd name="connsiteY48" fmla="*/ 198453 h 1580197"/>
                      <a:gd name="connsiteX49" fmla="*/ 286702 w 940118"/>
                      <a:gd name="connsiteY49" fmla="*/ 198120 h 1580197"/>
                      <a:gd name="connsiteX50" fmla="*/ 359092 w 940118"/>
                      <a:gd name="connsiteY50" fmla="*/ 140970 h 1580197"/>
                      <a:gd name="connsiteX51" fmla="*/ 378434 w 940118"/>
                      <a:gd name="connsiteY51" fmla="*/ 151488 h 1580197"/>
                      <a:gd name="connsiteX52" fmla="*/ 378837 w 940118"/>
                      <a:gd name="connsiteY52" fmla="*/ 151226 h 1580197"/>
                      <a:gd name="connsiteX53" fmla="*/ 360045 w 940118"/>
                      <a:gd name="connsiteY53" fmla="*/ 140970 h 1580197"/>
                      <a:gd name="connsiteX54" fmla="*/ 486263 w 940118"/>
                      <a:gd name="connsiteY54" fmla="*/ 68845 h 1580197"/>
                      <a:gd name="connsiteX55" fmla="*/ 485775 w 940118"/>
                      <a:gd name="connsiteY55" fmla="*/ 68580 h 1580197"/>
                      <a:gd name="connsiteX56" fmla="*/ 572452 w 940118"/>
                      <a:gd name="connsiteY56" fmla="*/ 32385 h 1580197"/>
                      <a:gd name="connsiteX57" fmla="*/ 595123 w 940118"/>
                      <a:gd name="connsiteY57" fmla="*/ 44713 h 1580197"/>
                      <a:gd name="connsiteX58" fmla="*/ 595672 w 940118"/>
                      <a:gd name="connsiteY58" fmla="*/ 44538 h 1580197"/>
                      <a:gd name="connsiteX59" fmla="*/ 573405 w 940118"/>
                      <a:gd name="connsiteY59" fmla="*/ 32385 h 1580197"/>
                      <a:gd name="connsiteX60" fmla="*/ 679133 w 940118"/>
                      <a:gd name="connsiteY60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88633 w 940118"/>
                      <a:gd name="connsiteY17" fmla="*/ 400050 h 1580197"/>
                      <a:gd name="connsiteX18" fmla="*/ 422910 w 940118"/>
                      <a:gd name="connsiteY18" fmla="*/ 482918 h 1580197"/>
                      <a:gd name="connsiteX19" fmla="*/ 422910 w 940118"/>
                      <a:gd name="connsiteY19" fmla="*/ 483870 h 1580197"/>
                      <a:gd name="connsiteX20" fmla="*/ 367665 w 940118"/>
                      <a:gd name="connsiteY20" fmla="*/ 572453 h 1580197"/>
                      <a:gd name="connsiteX21" fmla="*/ 368618 w 940118"/>
                      <a:gd name="connsiteY21" fmla="*/ 573405 h 1580197"/>
                      <a:gd name="connsiteX22" fmla="*/ 317183 w 940118"/>
                      <a:gd name="connsiteY22" fmla="*/ 684847 h 1580197"/>
                      <a:gd name="connsiteX23" fmla="*/ 305241 w 940118"/>
                      <a:gd name="connsiteY23" fmla="*/ 678329 h 1580197"/>
                      <a:gd name="connsiteX24" fmla="*/ 305235 w 940118"/>
                      <a:gd name="connsiteY24" fmla="*/ 678350 h 1580197"/>
                      <a:gd name="connsiteX25" fmla="*/ 317183 w 940118"/>
                      <a:gd name="connsiteY25" fmla="*/ 684847 h 1580197"/>
                      <a:gd name="connsiteX26" fmla="*/ 260985 w 940118"/>
                      <a:gd name="connsiteY26" fmla="*/ 1014413 h 1580197"/>
                      <a:gd name="connsiteX27" fmla="*/ 342900 w 940118"/>
                      <a:gd name="connsiteY27" fmla="*/ 1373505 h 1580197"/>
                      <a:gd name="connsiteX28" fmla="*/ 546735 w 940118"/>
                      <a:gd name="connsiteY28" fmla="*/ 1580197 h 1580197"/>
                      <a:gd name="connsiteX29" fmla="*/ 285750 w 940118"/>
                      <a:gd name="connsiteY29" fmla="*/ 1438275 h 1580197"/>
                      <a:gd name="connsiteX30" fmla="*/ 81915 w 940118"/>
                      <a:gd name="connsiteY30" fmla="*/ 1231583 h 1580197"/>
                      <a:gd name="connsiteX31" fmla="*/ 0 w 940118"/>
                      <a:gd name="connsiteY31" fmla="*/ 872490 h 1580197"/>
                      <a:gd name="connsiteX32" fmla="*/ 56197 w 940118"/>
                      <a:gd name="connsiteY32" fmla="*/ 542925 h 1580197"/>
                      <a:gd name="connsiteX33" fmla="*/ 62441 w 940118"/>
                      <a:gd name="connsiteY33" fmla="*/ 546321 h 1580197"/>
                      <a:gd name="connsiteX34" fmla="*/ 62617 w 940118"/>
                      <a:gd name="connsiteY34" fmla="*/ 545909 h 1580197"/>
                      <a:gd name="connsiteX35" fmla="*/ 57150 w 940118"/>
                      <a:gd name="connsiteY35" fmla="*/ 542925 h 1580197"/>
                      <a:gd name="connsiteX36" fmla="*/ 107444 w 940118"/>
                      <a:gd name="connsiteY36" fmla="*/ 431896 h 1580197"/>
                      <a:gd name="connsiteX37" fmla="*/ 106680 w 940118"/>
                      <a:gd name="connsiteY37" fmla="*/ 431483 h 1580197"/>
                      <a:gd name="connsiteX38" fmla="*/ 161925 w 940118"/>
                      <a:gd name="connsiteY38" fmla="*/ 341948 h 1580197"/>
                      <a:gd name="connsiteX39" fmla="*/ 171758 w 940118"/>
                      <a:gd name="connsiteY39" fmla="*/ 347295 h 1580197"/>
                      <a:gd name="connsiteX40" fmla="*/ 171778 w 940118"/>
                      <a:gd name="connsiteY40" fmla="*/ 347270 h 1580197"/>
                      <a:gd name="connsiteX41" fmla="*/ 161925 w 940118"/>
                      <a:gd name="connsiteY41" fmla="*/ 341948 h 1580197"/>
                      <a:gd name="connsiteX42" fmla="*/ 227648 w 940118"/>
                      <a:gd name="connsiteY42" fmla="*/ 258128 h 1580197"/>
                      <a:gd name="connsiteX43" fmla="*/ 239906 w 940118"/>
                      <a:gd name="connsiteY43" fmla="*/ 264794 h 1580197"/>
                      <a:gd name="connsiteX44" fmla="*/ 240267 w 940118"/>
                      <a:gd name="connsiteY44" fmla="*/ 264453 h 1580197"/>
                      <a:gd name="connsiteX45" fmla="*/ 228600 w 940118"/>
                      <a:gd name="connsiteY45" fmla="*/ 258128 h 1580197"/>
                      <a:gd name="connsiteX46" fmla="*/ 242888 w 940118"/>
                      <a:gd name="connsiteY46" fmla="*/ 241935 h 1580197"/>
                      <a:gd name="connsiteX47" fmla="*/ 287315 w 940118"/>
                      <a:gd name="connsiteY47" fmla="*/ 198453 h 1580197"/>
                      <a:gd name="connsiteX48" fmla="*/ 286702 w 940118"/>
                      <a:gd name="connsiteY48" fmla="*/ 198120 h 1580197"/>
                      <a:gd name="connsiteX49" fmla="*/ 359092 w 940118"/>
                      <a:gd name="connsiteY49" fmla="*/ 140970 h 1580197"/>
                      <a:gd name="connsiteX50" fmla="*/ 378434 w 940118"/>
                      <a:gd name="connsiteY50" fmla="*/ 151488 h 1580197"/>
                      <a:gd name="connsiteX51" fmla="*/ 378837 w 940118"/>
                      <a:gd name="connsiteY51" fmla="*/ 151226 h 1580197"/>
                      <a:gd name="connsiteX52" fmla="*/ 360045 w 940118"/>
                      <a:gd name="connsiteY52" fmla="*/ 140970 h 1580197"/>
                      <a:gd name="connsiteX53" fmla="*/ 486263 w 940118"/>
                      <a:gd name="connsiteY53" fmla="*/ 68845 h 1580197"/>
                      <a:gd name="connsiteX54" fmla="*/ 485775 w 940118"/>
                      <a:gd name="connsiteY54" fmla="*/ 68580 h 1580197"/>
                      <a:gd name="connsiteX55" fmla="*/ 572452 w 940118"/>
                      <a:gd name="connsiteY55" fmla="*/ 32385 h 1580197"/>
                      <a:gd name="connsiteX56" fmla="*/ 595123 w 940118"/>
                      <a:gd name="connsiteY56" fmla="*/ 44713 h 1580197"/>
                      <a:gd name="connsiteX57" fmla="*/ 595672 w 940118"/>
                      <a:gd name="connsiteY57" fmla="*/ 44538 h 1580197"/>
                      <a:gd name="connsiteX58" fmla="*/ 573405 w 940118"/>
                      <a:gd name="connsiteY58" fmla="*/ 32385 h 1580197"/>
                      <a:gd name="connsiteX59" fmla="*/ 679133 w 940118"/>
                      <a:gd name="connsiteY59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620077 w 940118"/>
                      <a:gd name="connsiteY11" fmla="*/ 282893 h 1580197"/>
                      <a:gd name="connsiteX12" fmla="*/ 548076 w 940118"/>
                      <a:gd name="connsiteY12" fmla="*/ 339736 h 1580197"/>
                      <a:gd name="connsiteX13" fmla="*/ 548640 w 940118"/>
                      <a:gd name="connsiteY13" fmla="*/ 340043 h 1580197"/>
                      <a:gd name="connsiteX14" fmla="*/ 503873 w 940118"/>
                      <a:gd name="connsiteY14" fmla="*/ 383858 h 1580197"/>
                      <a:gd name="connsiteX15" fmla="*/ 488633 w 940118"/>
                      <a:gd name="connsiteY15" fmla="*/ 399098 h 1580197"/>
                      <a:gd name="connsiteX16" fmla="*/ 488633 w 940118"/>
                      <a:gd name="connsiteY16" fmla="*/ 400050 h 1580197"/>
                      <a:gd name="connsiteX17" fmla="*/ 422910 w 940118"/>
                      <a:gd name="connsiteY17" fmla="*/ 482918 h 1580197"/>
                      <a:gd name="connsiteX18" fmla="*/ 422910 w 940118"/>
                      <a:gd name="connsiteY18" fmla="*/ 483870 h 1580197"/>
                      <a:gd name="connsiteX19" fmla="*/ 367665 w 940118"/>
                      <a:gd name="connsiteY19" fmla="*/ 572453 h 1580197"/>
                      <a:gd name="connsiteX20" fmla="*/ 368618 w 940118"/>
                      <a:gd name="connsiteY20" fmla="*/ 573405 h 1580197"/>
                      <a:gd name="connsiteX21" fmla="*/ 317183 w 940118"/>
                      <a:gd name="connsiteY21" fmla="*/ 684847 h 1580197"/>
                      <a:gd name="connsiteX22" fmla="*/ 305241 w 940118"/>
                      <a:gd name="connsiteY22" fmla="*/ 678329 h 1580197"/>
                      <a:gd name="connsiteX23" fmla="*/ 305235 w 940118"/>
                      <a:gd name="connsiteY23" fmla="*/ 678350 h 1580197"/>
                      <a:gd name="connsiteX24" fmla="*/ 317183 w 940118"/>
                      <a:gd name="connsiteY24" fmla="*/ 684847 h 1580197"/>
                      <a:gd name="connsiteX25" fmla="*/ 260985 w 940118"/>
                      <a:gd name="connsiteY25" fmla="*/ 1014413 h 1580197"/>
                      <a:gd name="connsiteX26" fmla="*/ 342900 w 940118"/>
                      <a:gd name="connsiteY26" fmla="*/ 1373505 h 1580197"/>
                      <a:gd name="connsiteX27" fmla="*/ 546735 w 940118"/>
                      <a:gd name="connsiteY27" fmla="*/ 1580197 h 1580197"/>
                      <a:gd name="connsiteX28" fmla="*/ 285750 w 940118"/>
                      <a:gd name="connsiteY28" fmla="*/ 1438275 h 1580197"/>
                      <a:gd name="connsiteX29" fmla="*/ 81915 w 940118"/>
                      <a:gd name="connsiteY29" fmla="*/ 1231583 h 1580197"/>
                      <a:gd name="connsiteX30" fmla="*/ 0 w 940118"/>
                      <a:gd name="connsiteY30" fmla="*/ 872490 h 1580197"/>
                      <a:gd name="connsiteX31" fmla="*/ 56197 w 940118"/>
                      <a:gd name="connsiteY31" fmla="*/ 542925 h 1580197"/>
                      <a:gd name="connsiteX32" fmla="*/ 62441 w 940118"/>
                      <a:gd name="connsiteY32" fmla="*/ 546321 h 1580197"/>
                      <a:gd name="connsiteX33" fmla="*/ 62617 w 940118"/>
                      <a:gd name="connsiteY33" fmla="*/ 545909 h 1580197"/>
                      <a:gd name="connsiteX34" fmla="*/ 57150 w 940118"/>
                      <a:gd name="connsiteY34" fmla="*/ 542925 h 1580197"/>
                      <a:gd name="connsiteX35" fmla="*/ 107444 w 940118"/>
                      <a:gd name="connsiteY35" fmla="*/ 431896 h 1580197"/>
                      <a:gd name="connsiteX36" fmla="*/ 106680 w 940118"/>
                      <a:gd name="connsiteY36" fmla="*/ 431483 h 1580197"/>
                      <a:gd name="connsiteX37" fmla="*/ 161925 w 940118"/>
                      <a:gd name="connsiteY37" fmla="*/ 341948 h 1580197"/>
                      <a:gd name="connsiteX38" fmla="*/ 171758 w 940118"/>
                      <a:gd name="connsiteY38" fmla="*/ 347295 h 1580197"/>
                      <a:gd name="connsiteX39" fmla="*/ 171778 w 940118"/>
                      <a:gd name="connsiteY39" fmla="*/ 347270 h 1580197"/>
                      <a:gd name="connsiteX40" fmla="*/ 161925 w 940118"/>
                      <a:gd name="connsiteY40" fmla="*/ 341948 h 1580197"/>
                      <a:gd name="connsiteX41" fmla="*/ 227648 w 940118"/>
                      <a:gd name="connsiteY41" fmla="*/ 258128 h 1580197"/>
                      <a:gd name="connsiteX42" fmla="*/ 239906 w 940118"/>
                      <a:gd name="connsiteY42" fmla="*/ 264794 h 1580197"/>
                      <a:gd name="connsiteX43" fmla="*/ 240267 w 940118"/>
                      <a:gd name="connsiteY43" fmla="*/ 264453 h 1580197"/>
                      <a:gd name="connsiteX44" fmla="*/ 228600 w 940118"/>
                      <a:gd name="connsiteY44" fmla="*/ 258128 h 1580197"/>
                      <a:gd name="connsiteX45" fmla="*/ 242888 w 940118"/>
                      <a:gd name="connsiteY45" fmla="*/ 241935 h 1580197"/>
                      <a:gd name="connsiteX46" fmla="*/ 287315 w 940118"/>
                      <a:gd name="connsiteY46" fmla="*/ 198453 h 1580197"/>
                      <a:gd name="connsiteX47" fmla="*/ 286702 w 940118"/>
                      <a:gd name="connsiteY47" fmla="*/ 198120 h 1580197"/>
                      <a:gd name="connsiteX48" fmla="*/ 359092 w 940118"/>
                      <a:gd name="connsiteY48" fmla="*/ 140970 h 1580197"/>
                      <a:gd name="connsiteX49" fmla="*/ 378434 w 940118"/>
                      <a:gd name="connsiteY49" fmla="*/ 151488 h 1580197"/>
                      <a:gd name="connsiteX50" fmla="*/ 378837 w 940118"/>
                      <a:gd name="connsiteY50" fmla="*/ 151226 h 1580197"/>
                      <a:gd name="connsiteX51" fmla="*/ 360045 w 940118"/>
                      <a:gd name="connsiteY51" fmla="*/ 140970 h 1580197"/>
                      <a:gd name="connsiteX52" fmla="*/ 486263 w 940118"/>
                      <a:gd name="connsiteY52" fmla="*/ 68845 h 1580197"/>
                      <a:gd name="connsiteX53" fmla="*/ 485775 w 940118"/>
                      <a:gd name="connsiteY53" fmla="*/ 68580 h 1580197"/>
                      <a:gd name="connsiteX54" fmla="*/ 572452 w 940118"/>
                      <a:gd name="connsiteY54" fmla="*/ 32385 h 1580197"/>
                      <a:gd name="connsiteX55" fmla="*/ 595123 w 940118"/>
                      <a:gd name="connsiteY55" fmla="*/ 44713 h 1580197"/>
                      <a:gd name="connsiteX56" fmla="*/ 595672 w 940118"/>
                      <a:gd name="connsiteY56" fmla="*/ 44538 h 1580197"/>
                      <a:gd name="connsiteX57" fmla="*/ 573405 w 940118"/>
                      <a:gd name="connsiteY57" fmla="*/ 32385 h 1580197"/>
                      <a:gd name="connsiteX58" fmla="*/ 679133 w 940118"/>
                      <a:gd name="connsiteY58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620077 w 940118"/>
                      <a:gd name="connsiteY10" fmla="*/ 282893 h 1580197"/>
                      <a:gd name="connsiteX11" fmla="*/ 548076 w 940118"/>
                      <a:gd name="connsiteY11" fmla="*/ 339736 h 1580197"/>
                      <a:gd name="connsiteX12" fmla="*/ 548640 w 940118"/>
                      <a:gd name="connsiteY12" fmla="*/ 340043 h 1580197"/>
                      <a:gd name="connsiteX13" fmla="*/ 503873 w 940118"/>
                      <a:gd name="connsiteY13" fmla="*/ 383858 h 1580197"/>
                      <a:gd name="connsiteX14" fmla="*/ 488633 w 940118"/>
                      <a:gd name="connsiteY14" fmla="*/ 399098 h 1580197"/>
                      <a:gd name="connsiteX15" fmla="*/ 488633 w 940118"/>
                      <a:gd name="connsiteY15" fmla="*/ 400050 h 1580197"/>
                      <a:gd name="connsiteX16" fmla="*/ 422910 w 940118"/>
                      <a:gd name="connsiteY16" fmla="*/ 482918 h 1580197"/>
                      <a:gd name="connsiteX17" fmla="*/ 422910 w 940118"/>
                      <a:gd name="connsiteY17" fmla="*/ 483870 h 1580197"/>
                      <a:gd name="connsiteX18" fmla="*/ 367665 w 940118"/>
                      <a:gd name="connsiteY18" fmla="*/ 572453 h 1580197"/>
                      <a:gd name="connsiteX19" fmla="*/ 368618 w 940118"/>
                      <a:gd name="connsiteY19" fmla="*/ 573405 h 1580197"/>
                      <a:gd name="connsiteX20" fmla="*/ 317183 w 940118"/>
                      <a:gd name="connsiteY20" fmla="*/ 684847 h 1580197"/>
                      <a:gd name="connsiteX21" fmla="*/ 305241 w 940118"/>
                      <a:gd name="connsiteY21" fmla="*/ 678329 h 1580197"/>
                      <a:gd name="connsiteX22" fmla="*/ 305235 w 940118"/>
                      <a:gd name="connsiteY22" fmla="*/ 678350 h 1580197"/>
                      <a:gd name="connsiteX23" fmla="*/ 317183 w 940118"/>
                      <a:gd name="connsiteY23" fmla="*/ 684847 h 1580197"/>
                      <a:gd name="connsiteX24" fmla="*/ 260985 w 940118"/>
                      <a:gd name="connsiteY24" fmla="*/ 1014413 h 1580197"/>
                      <a:gd name="connsiteX25" fmla="*/ 342900 w 940118"/>
                      <a:gd name="connsiteY25" fmla="*/ 1373505 h 1580197"/>
                      <a:gd name="connsiteX26" fmla="*/ 546735 w 940118"/>
                      <a:gd name="connsiteY26" fmla="*/ 1580197 h 1580197"/>
                      <a:gd name="connsiteX27" fmla="*/ 285750 w 940118"/>
                      <a:gd name="connsiteY27" fmla="*/ 1438275 h 1580197"/>
                      <a:gd name="connsiteX28" fmla="*/ 81915 w 940118"/>
                      <a:gd name="connsiteY28" fmla="*/ 1231583 h 1580197"/>
                      <a:gd name="connsiteX29" fmla="*/ 0 w 940118"/>
                      <a:gd name="connsiteY29" fmla="*/ 872490 h 1580197"/>
                      <a:gd name="connsiteX30" fmla="*/ 56197 w 940118"/>
                      <a:gd name="connsiteY30" fmla="*/ 542925 h 1580197"/>
                      <a:gd name="connsiteX31" fmla="*/ 62441 w 940118"/>
                      <a:gd name="connsiteY31" fmla="*/ 546321 h 1580197"/>
                      <a:gd name="connsiteX32" fmla="*/ 62617 w 940118"/>
                      <a:gd name="connsiteY32" fmla="*/ 545909 h 1580197"/>
                      <a:gd name="connsiteX33" fmla="*/ 57150 w 940118"/>
                      <a:gd name="connsiteY33" fmla="*/ 542925 h 1580197"/>
                      <a:gd name="connsiteX34" fmla="*/ 107444 w 940118"/>
                      <a:gd name="connsiteY34" fmla="*/ 431896 h 1580197"/>
                      <a:gd name="connsiteX35" fmla="*/ 106680 w 940118"/>
                      <a:gd name="connsiteY35" fmla="*/ 431483 h 1580197"/>
                      <a:gd name="connsiteX36" fmla="*/ 161925 w 940118"/>
                      <a:gd name="connsiteY36" fmla="*/ 341948 h 1580197"/>
                      <a:gd name="connsiteX37" fmla="*/ 171758 w 940118"/>
                      <a:gd name="connsiteY37" fmla="*/ 347295 h 1580197"/>
                      <a:gd name="connsiteX38" fmla="*/ 171778 w 940118"/>
                      <a:gd name="connsiteY38" fmla="*/ 347270 h 1580197"/>
                      <a:gd name="connsiteX39" fmla="*/ 161925 w 940118"/>
                      <a:gd name="connsiteY39" fmla="*/ 341948 h 1580197"/>
                      <a:gd name="connsiteX40" fmla="*/ 227648 w 940118"/>
                      <a:gd name="connsiteY40" fmla="*/ 258128 h 1580197"/>
                      <a:gd name="connsiteX41" fmla="*/ 239906 w 940118"/>
                      <a:gd name="connsiteY41" fmla="*/ 264794 h 1580197"/>
                      <a:gd name="connsiteX42" fmla="*/ 240267 w 940118"/>
                      <a:gd name="connsiteY42" fmla="*/ 264453 h 1580197"/>
                      <a:gd name="connsiteX43" fmla="*/ 228600 w 940118"/>
                      <a:gd name="connsiteY43" fmla="*/ 258128 h 1580197"/>
                      <a:gd name="connsiteX44" fmla="*/ 242888 w 940118"/>
                      <a:gd name="connsiteY44" fmla="*/ 241935 h 1580197"/>
                      <a:gd name="connsiteX45" fmla="*/ 287315 w 940118"/>
                      <a:gd name="connsiteY45" fmla="*/ 198453 h 1580197"/>
                      <a:gd name="connsiteX46" fmla="*/ 286702 w 940118"/>
                      <a:gd name="connsiteY46" fmla="*/ 198120 h 1580197"/>
                      <a:gd name="connsiteX47" fmla="*/ 359092 w 940118"/>
                      <a:gd name="connsiteY47" fmla="*/ 140970 h 1580197"/>
                      <a:gd name="connsiteX48" fmla="*/ 378434 w 940118"/>
                      <a:gd name="connsiteY48" fmla="*/ 151488 h 1580197"/>
                      <a:gd name="connsiteX49" fmla="*/ 378837 w 940118"/>
                      <a:gd name="connsiteY49" fmla="*/ 151226 h 1580197"/>
                      <a:gd name="connsiteX50" fmla="*/ 360045 w 940118"/>
                      <a:gd name="connsiteY50" fmla="*/ 140970 h 1580197"/>
                      <a:gd name="connsiteX51" fmla="*/ 486263 w 940118"/>
                      <a:gd name="connsiteY51" fmla="*/ 68845 h 1580197"/>
                      <a:gd name="connsiteX52" fmla="*/ 485775 w 940118"/>
                      <a:gd name="connsiteY52" fmla="*/ 68580 h 1580197"/>
                      <a:gd name="connsiteX53" fmla="*/ 572452 w 940118"/>
                      <a:gd name="connsiteY53" fmla="*/ 32385 h 1580197"/>
                      <a:gd name="connsiteX54" fmla="*/ 595123 w 940118"/>
                      <a:gd name="connsiteY54" fmla="*/ 44713 h 1580197"/>
                      <a:gd name="connsiteX55" fmla="*/ 595672 w 940118"/>
                      <a:gd name="connsiteY55" fmla="*/ 44538 h 1580197"/>
                      <a:gd name="connsiteX56" fmla="*/ 573405 w 940118"/>
                      <a:gd name="connsiteY56" fmla="*/ 32385 h 1580197"/>
                      <a:gd name="connsiteX57" fmla="*/ 679133 w 940118"/>
                      <a:gd name="connsiteY57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747299 w 940118"/>
                      <a:gd name="connsiteY6" fmla="*/ 210278 h 1580197"/>
                      <a:gd name="connsiteX7" fmla="*/ 747713 w 940118"/>
                      <a:gd name="connsiteY7" fmla="*/ 210503 h 1580197"/>
                      <a:gd name="connsiteX8" fmla="*/ 620078 w 940118"/>
                      <a:gd name="connsiteY8" fmla="*/ 282893 h 1580197"/>
                      <a:gd name="connsiteX9" fmla="*/ 620077 w 940118"/>
                      <a:gd name="connsiteY9" fmla="*/ 282893 h 1580197"/>
                      <a:gd name="connsiteX10" fmla="*/ 548076 w 940118"/>
                      <a:gd name="connsiteY10" fmla="*/ 339736 h 1580197"/>
                      <a:gd name="connsiteX11" fmla="*/ 548640 w 940118"/>
                      <a:gd name="connsiteY11" fmla="*/ 340043 h 1580197"/>
                      <a:gd name="connsiteX12" fmla="*/ 503873 w 940118"/>
                      <a:gd name="connsiteY12" fmla="*/ 383858 h 1580197"/>
                      <a:gd name="connsiteX13" fmla="*/ 488633 w 940118"/>
                      <a:gd name="connsiteY13" fmla="*/ 399098 h 1580197"/>
                      <a:gd name="connsiteX14" fmla="*/ 488633 w 940118"/>
                      <a:gd name="connsiteY14" fmla="*/ 400050 h 1580197"/>
                      <a:gd name="connsiteX15" fmla="*/ 422910 w 940118"/>
                      <a:gd name="connsiteY15" fmla="*/ 482918 h 1580197"/>
                      <a:gd name="connsiteX16" fmla="*/ 422910 w 940118"/>
                      <a:gd name="connsiteY16" fmla="*/ 483870 h 1580197"/>
                      <a:gd name="connsiteX17" fmla="*/ 367665 w 940118"/>
                      <a:gd name="connsiteY17" fmla="*/ 572453 h 1580197"/>
                      <a:gd name="connsiteX18" fmla="*/ 368618 w 940118"/>
                      <a:gd name="connsiteY18" fmla="*/ 573405 h 1580197"/>
                      <a:gd name="connsiteX19" fmla="*/ 317183 w 940118"/>
                      <a:gd name="connsiteY19" fmla="*/ 684847 h 1580197"/>
                      <a:gd name="connsiteX20" fmla="*/ 305241 w 940118"/>
                      <a:gd name="connsiteY20" fmla="*/ 678329 h 1580197"/>
                      <a:gd name="connsiteX21" fmla="*/ 305235 w 940118"/>
                      <a:gd name="connsiteY21" fmla="*/ 678350 h 1580197"/>
                      <a:gd name="connsiteX22" fmla="*/ 317183 w 940118"/>
                      <a:gd name="connsiteY22" fmla="*/ 684847 h 1580197"/>
                      <a:gd name="connsiteX23" fmla="*/ 260985 w 940118"/>
                      <a:gd name="connsiteY23" fmla="*/ 1014413 h 1580197"/>
                      <a:gd name="connsiteX24" fmla="*/ 342900 w 940118"/>
                      <a:gd name="connsiteY24" fmla="*/ 1373505 h 1580197"/>
                      <a:gd name="connsiteX25" fmla="*/ 546735 w 940118"/>
                      <a:gd name="connsiteY25" fmla="*/ 1580197 h 1580197"/>
                      <a:gd name="connsiteX26" fmla="*/ 285750 w 940118"/>
                      <a:gd name="connsiteY26" fmla="*/ 1438275 h 1580197"/>
                      <a:gd name="connsiteX27" fmla="*/ 81915 w 940118"/>
                      <a:gd name="connsiteY27" fmla="*/ 1231583 h 1580197"/>
                      <a:gd name="connsiteX28" fmla="*/ 0 w 940118"/>
                      <a:gd name="connsiteY28" fmla="*/ 872490 h 1580197"/>
                      <a:gd name="connsiteX29" fmla="*/ 56197 w 940118"/>
                      <a:gd name="connsiteY29" fmla="*/ 542925 h 1580197"/>
                      <a:gd name="connsiteX30" fmla="*/ 62441 w 940118"/>
                      <a:gd name="connsiteY30" fmla="*/ 546321 h 1580197"/>
                      <a:gd name="connsiteX31" fmla="*/ 62617 w 940118"/>
                      <a:gd name="connsiteY31" fmla="*/ 545909 h 1580197"/>
                      <a:gd name="connsiteX32" fmla="*/ 57150 w 940118"/>
                      <a:gd name="connsiteY32" fmla="*/ 542925 h 1580197"/>
                      <a:gd name="connsiteX33" fmla="*/ 107444 w 940118"/>
                      <a:gd name="connsiteY33" fmla="*/ 431896 h 1580197"/>
                      <a:gd name="connsiteX34" fmla="*/ 106680 w 940118"/>
                      <a:gd name="connsiteY34" fmla="*/ 431483 h 1580197"/>
                      <a:gd name="connsiteX35" fmla="*/ 161925 w 940118"/>
                      <a:gd name="connsiteY35" fmla="*/ 341948 h 1580197"/>
                      <a:gd name="connsiteX36" fmla="*/ 171758 w 940118"/>
                      <a:gd name="connsiteY36" fmla="*/ 347295 h 1580197"/>
                      <a:gd name="connsiteX37" fmla="*/ 171778 w 940118"/>
                      <a:gd name="connsiteY37" fmla="*/ 347270 h 1580197"/>
                      <a:gd name="connsiteX38" fmla="*/ 161925 w 940118"/>
                      <a:gd name="connsiteY38" fmla="*/ 341948 h 1580197"/>
                      <a:gd name="connsiteX39" fmla="*/ 227648 w 940118"/>
                      <a:gd name="connsiteY39" fmla="*/ 258128 h 1580197"/>
                      <a:gd name="connsiteX40" fmla="*/ 239906 w 940118"/>
                      <a:gd name="connsiteY40" fmla="*/ 264794 h 1580197"/>
                      <a:gd name="connsiteX41" fmla="*/ 240267 w 940118"/>
                      <a:gd name="connsiteY41" fmla="*/ 264453 h 1580197"/>
                      <a:gd name="connsiteX42" fmla="*/ 228600 w 940118"/>
                      <a:gd name="connsiteY42" fmla="*/ 258128 h 1580197"/>
                      <a:gd name="connsiteX43" fmla="*/ 242888 w 940118"/>
                      <a:gd name="connsiteY43" fmla="*/ 241935 h 1580197"/>
                      <a:gd name="connsiteX44" fmla="*/ 287315 w 940118"/>
                      <a:gd name="connsiteY44" fmla="*/ 198453 h 1580197"/>
                      <a:gd name="connsiteX45" fmla="*/ 286702 w 940118"/>
                      <a:gd name="connsiteY45" fmla="*/ 198120 h 1580197"/>
                      <a:gd name="connsiteX46" fmla="*/ 359092 w 940118"/>
                      <a:gd name="connsiteY46" fmla="*/ 140970 h 1580197"/>
                      <a:gd name="connsiteX47" fmla="*/ 378434 w 940118"/>
                      <a:gd name="connsiteY47" fmla="*/ 151488 h 1580197"/>
                      <a:gd name="connsiteX48" fmla="*/ 378837 w 940118"/>
                      <a:gd name="connsiteY48" fmla="*/ 151226 h 1580197"/>
                      <a:gd name="connsiteX49" fmla="*/ 360045 w 940118"/>
                      <a:gd name="connsiteY49" fmla="*/ 140970 h 1580197"/>
                      <a:gd name="connsiteX50" fmla="*/ 486263 w 940118"/>
                      <a:gd name="connsiteY50" fmla="*/ 68845 h 1580197"/>
                      <a:gd name="connsiteX51" fmla="*/ 485775 w 940118"/>
                      <a:gd name="connsiteY51" fmla="*/ 68580 h 1580197"/>
                      <a:gd name="connsiteX52" fmla="*/ 572452 w 940118"/>
                      <a:gd name="connsiteY52" fmla="*/ 32385 h 1580197"/>
                      <a:gd name="connsiteX53" fmla="*/ 595123 w 940118"/>
                      <a:gd name="connsiteY53" fmla="*/ 44713 h 1580197"/>
                      <a:gd name="connsiteX54" fmla="*/ 595672 w 940118"/>
                      <a:gd name="connsiteY54" fmla="*/ 44538 h 1580197"/>
                      <a:gd name="connsiteX55" fmla="*/ 573405 w 940118"/>
                      <a:gd name="connsiteY55" fmla="*/ 32385 h 1580197"/>
                      <a:gd name="connsiteX56" fmla="*/ 679133 w 940118"/>
                      <a:gd name="connsiteY56" fmla="*/ 0 h 1580197"/>
                      <a:gd name="connsiteX0" fmla="*/ 832937 w 940118"/>
                      <a:gd name="connsiteY0" fmla="*/ 174035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747299 w 940118"/>
                      <a:gd name="connsiteY5" fmla="*/ 210278 h 1580197"/>
                      <a:gd name="connsiteX6" fmla="*/ 747713 w 940118"/>
                      <a:gd name="connsiteY6" fmla="*/ 210503 h 1580197"/>
                      <a:gd name="connsiteX7" fmla="*/ 620078 w 940118"/>
                      <a:gd name="connsiteY7" fmla="*/ 282893 h 1580197"/>
                      <a:gd name="connsiteX8" fmla="*/ 620077 w 940118"/>
                      <a:gd name="connsiteY8" fmla="*/ 282893 h 1580197"/>
                      <a:gd name="connsiteX9" fmla="*/ 548076 w 940118"/>
                      <a:gd name="connsiteY9" fmla="*/ 339736 h 1580197"/>
                      <a:gd name="connsiteX10" fmla="*/ 548640 w 940118"/>
                      <a:gd name="connsiteY10" fmla="*/ 340043 h 1580197"/>
                      <a:gd name="connsiteX11" fmla="*/ 503873 w 940118"/>
                      <a:gd name="connsiteY11" fmla="*/ 383858 h 1580197"/>
                      <a:gd name="connsiteX12" fmla="*/ 488633 w 940118"/>
                      <a:gd name="connsiteY12" fmla="*/ 399098 h 1580197"/>
                      <a:gd name="connsiteX13" fmla="*/ 488633 w 940118"/>
                      <a:gd name="connsiteY13" fmla="*/ 400050 h 1580197"/>
                      <a:gd name="connsiteX14" fmla="*/ 422910 w 940118"/>
                      <a:gd name="connsiteY14" fmla="*/ 482918 h 1580197"/>
                      <a:gd name="connsiteX15" fmla="*/ 422910 w 940118"/>
                      <a:gd name="connsiteY15" fmla="*/ 483870 h 1580197"/>
                      <a:gd name="connsiteX16" fmla="*/ 367665 w 940118"/>
                      <a:gd name="connsiteY16" fmla="*/ 572453 h 1580197"/>
                      <a:gd name="connsiteX17" fmla="*/ 368618 w 940118"/>
                      <a:gd name="connsiteY17" fmla="*/ 573405 h 1580197"/>
                      <a:gd name="connsiteX18" fmla="*/ 317183 w 940118"/>
                      <a:gd name="connsiteY18" fmla="*/ 684847 h 1580197"/>
                      <a:gd name="connsiteX19" fmla="*/ 305241 w 940118"/>
                      <a:gd name="connsiteY19" fmla="*/ 678329 h 1580197"/>
                      <a:gd name="connsiteX20" fmla="*/ 305235 w 940118"/>
                      <a:gd name="connsiteY20" fmla="*/ 678350 h 1580197"/>
                      <a:gd name="connsiteX21" fmla="*/ 317183 w 940118"/>
                      <a:gd name="connsiteY21" fmla="*/ 684847 h 1580197"/>
                      <a:gd name="connsiteX22" fmla="*/ 260985 w 940118"/>
                      <a:gd name="connsiteY22" fmla="*/ 1014413 h 1580197"/>
                      <a:gd name="connsiteX23" fmla="*/ 342900 w 940118"/>
                      <a:gd name="connsiteY23" fmla="*/ 1373505 h 1580197"/>
                      <a:gd name="connsiteX24" fmla="*/ 546735 w 940118"/>
                      <a:gd name="connsiteY24" fmla="*/ 1580197 h 1580197"/>
                      <a:gd name="connsiteX25" fmla="*/ 285750 w 940118"/>
                      <a:gd name="connsiteY25" fmla="*/ 1438275 h 1580197"/>
                      <a:gd name="connsiteX26" fmla="*/ 81915 w 940118"/>
                      <a:gd name="connsiteY26" fmla="*/ 1231583 h 1580197"/>
                      <a:gd name="connsiteX27" fmla="*/ 0 w 940118"/>
                      <a:gd name="connsiteY27" fmla="*/ 872490 h 1580197"/>
                      <a:gd name="connsiteX28" fmla="*/ 56197 w 940118"/>
                      <a:gd name="connsiteY28" fmla="*/ 542925 h 1580197"/>
                      <a:gd name="connsiteX29" fmla="*/ 62441 w 940118"/>
                      <a:gd name="connsiteY29" fmla="*/ 546321 h 1580197"/>
                      <a:gd name="connsiteX30" fmla="*/ 62617 w 940118"/>
                      <a:gd name="connsiteY30" fmla="*/ 545909 h 1580197"/>
                      <a:gd name="connsiteX31" fmla="*/ 57150 w 940118"/>
                      <a:gd name="connsiteY31" fmla="*/ 542925 h 1580197"/>
                      <a:gd name="connsiteX32" fmla="*/ 107444 w 940118"/>
                      <a:gd name="connsiteY32" fmla="*/ 431896 h 1580197"/>
                      <a:gd name="connsiteX33" fmla="*/ 106680 w 940118"/>
                      <a:gd name="connsiteY33" fmla="*/ 431483 h 1580197"/>
                      <a:gd name="connsiteX34" fmla="*/ 161925 w 940118"/>
                      <a:gd name="connsiteY34" fmla="*/ 341948 h 1580197"/>
                      <a:gd name="connsiteX35" fmla="*/ 171758 w 940118"/>
                      <a:gd name="connsiteY35" fmla="*/ 347295 h 1580197"/>
                      <a:gd name="connsiteX36" fmla="*/ 171778 w 940118"/>
                      <a:gd name="connsiteY36" fmla="*/ 347270 h 1580197"/>
                      <a:gd name="connsiteX37" fmla="*/ 161925 w 940118"/>
                      <a:gd name="connsiteY37" fmla="*/ 341948 h 1580197"/>
                      <a:gd name="connsiteX38" fmla="*/ 227648 w 940118"/>
                      <a:gd name="connsiteY38" fmla="*/ 258128 h 1580197"/>
                      <a:gd name="connsiteX39" fmla="*/ 239906 w 940118"/>
                      <a:gd name="connsiteY39" fmla="*/ 264794 h 1580197"/>
                      <a:gd name="connsiteX40" fmla="*/ 240267 w 940118"/>
                      <a:gd name="connsiteY40" fmla="*/ 264453 h 1580197"/>
                      <a:gd name="connsiteX41" fmla="*/ 228600 w 940118"/>
                      <a:gd name="connsiteY41" fmla="*/ 258128 h 1580197"/>
                      <a:gd name="connsiteX42" fmla="*/ 242888 w 940118"/>
                      <a:gd name="connsiteY42" fmla="*/ 241935 h 1580197"/>
                      <a:gd name="connsiteX43" fmla="*/ 287315 w 940118"/>
                      <a:gd name="connsiteY43" fmla="*/ 198453 h 1580197"/>
                      <a:gd name="connsiteX44" fmla="*/ 286702 w 940118"/>
                      <a:gd name="connsiteY44" fmla="*/ 198120 h 1580197"/>
                      <a:gd name="connsiteX45" fmla="*/ 359092 w 940118"/>
                      <a:gd name="connsiteY45" fmla="*/ 140970 h 1580197"/>
                      <a:gd name="connsiteX46" fmla="*/ 378434 w 940118"/>
                      <a:gd name="connsiteY46" fmla="*/ 151488 h 1580197"/>
                      <a:gd name="connsiteX47" fmla="*/ 378837 w 940118"/>
                      <a:gd name="connsiteY47" fmla="*/ 151226 h 1580197"/>
                      <a:gd name="connsiteX48" fmla="*/ 360045 w 940118"/>
                      <a:gd name="connsiteY48" fmla="*/ 140970 h 1580197"/>
                      <a:gd name="connsiteX49" fmla="*/ 486263 w 940118"/>
                      <a:gd name="connsiteY49" fmla="*/ 68845 h 1580197"/>
                      <a:gd name="connsiteX50" fmla="*/ 485775 w 940118"/>
                      <a:gd name="connsiteY50" fmla="*/ 68580 h 1580197"/>
                      <a:gd name="connsiteX51" fmla="*/ 572452 w 940118"/>
                      <a:gd name="connsiteY51" fmla="*/ 32385 h 1580197"/>
                      <a:gd name="connsiteX52" fmla="*/ 595123 w 940118"/>
                      <a:gd name="connsiteY52" fmla="*/ 44713 h 1580197"/>
                      <a:gd name="connsiteX53" fmla="*/ 595672 w 940118"/>
                      <a:gd name="connsiteY53" fmla="*/ 44538 h 1580197"/>
                      <a:gd name="connsiteX54" fmla="*/ 573405 w 940118"/>
                      <a:gd name="connsiteY54" fmla="*/ 32385 h 1580197"/>
                      <a:gd name="connsiteX55" fmla="*/ 679133 w 940118"/>
                      <a:gd name="connsiteY5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95672 w 940118"/>
                      <a:gd name="connsiteY50" fmla="*/ 44538 h 1580197"/>
                      <a:gd name="connsiteX51" fmla="*/ 573405 w 940118"/>
                      <a:gd name="connsiteY51" fmla="*/ 32385 h 1580197"/>
                      <a:gd name="connsiteX52" fmla="*/ 679133 w 940118"/>
                      <a:gd name="connsiteY5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73405 w 940118"/>
                      <a:gd name="connsiteY50" fmla="*/ 32385 h 1580197"/>
                      <a:gd name="connsiteX51" fmla="*/ 679133 w 940118"/>
                      <a:gd name="connsiteY5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486263 w 940118"/>
                      <a:gd name="connsiteY45" fmla="*/ 68845 h 1580197"/>
                      <a:gd name="connsiteX46" fmla="*/ 485775 w 940118"/>
                      <a:gd name="connsiteY46" fmla="*/ 68580 h 1580197"/>
                      <a:gd name="connsiteX47" fmla="*/ 572452 w 940118"/>
                      <a:gd name="connsiteY47" fmla="*/ 32385 h 1580197"/>
                      <a:gd name="connsiteX48" fmla="*/ 595123 w 940118"/>
                      <a:gd name="connsiteY48" fmla="*/ 44713 h 1580197"/>
                      <a:gd name="connsiteX49" fmla="*/ 573405 w 940118"/>
                      <a:gd name="connsiteY49" fmla="*/ 32385 h 1580197"/>
                      <a:gd name="connsiteX50" fmla="*/ 679133 w 940118"/>
                      <a:gd name="connsiteY5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486263 w 940118"/>
                      <a:gd name="connsiteY44" fmla="*/ 68845 h 1580197"/>
                      <a:gd name="connsiteX45" fmla="*/ 485775 w 940118"/>
                      <a:gd name="connsiteY45" fmla="*/ 68580 h 1580197"/>
                      <a:gd name="connsiteX46" fmla="*/ 572452 w 940118"/>
                      <a:gd name="connsiteY46" fmla="*/ 32385 h 1580197"/>
                      <a:gd name="connsiteX47" fmla="*/ 595123 w 940118"/>
                      <a:gd name="connsiteY47" fmla="*/ 44713 h 1580197"/>
                      <a:gd name="connsiteX48" fmla="*/ 573405 w 940118"/>
                      <a:gd name="connsiteY48" fmla="*/ 32385 h 1580197"/>
                      <a:gd name="connsiteX49" fmla="*/ 679133 w 940118"/>
                      <a:gd name="connsiteY4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486263 w 940118"/>
                      <a:gd name="connsiteY43" fmla="*/ 68845 h 1580197"/>
                      <a:gd name="connsiteX44" fmla="*/ 485775 w 940118"/>
                      <a:gd name="connsiteY44" fmla="*/ 68580 h 1580197"/>
                      <a:gd name="connsiteX45" fmla="*/ 572452 w 940118"/>
                      <a:gd name="connsiteY45" fmla="*/ 32385 h 1580197"/>
                      <a:gd name="connsiteX46" fmla="*/ 595123 w 940118"/>
                      <a:gd name="connsiteY46" fmla="*/ 44713 h 1580197"/>
                      <a:gd name="connsiteX47" fmla="*/ 573405 w 940118"/>
                      <a:gd name="connsiteY47" fmla="*/ 32385 h 1580197"/>
                      <a:gd name="connsiteX48" fmla="*/ 679133 w 940118"/>
                      <a:gd name="connsiteY4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87315 w 940118"/>
                      <a:gd name="connsiteY39" fmla="*/ 198453 h 1580197"/>
                      <a:gd name="connsiteX40" fmla="*/ 286702 w 940118"/>
                      <a:gd name="connsiteY40" fmla="*/ 198120 h 1580197"/>
                      <a:gd name="connsiteX41" fmla="*/ 359092 w 940118"/>
                      <a:gd name="connsiteY41" fmla="*/ 140970 h 1580197"/>
                      <a:gd name="connsiteX42" fmla="*/ 486263 w 940118"/>
                      <a:gd name="connsiteY42" fmla="*/ 68845 h 1580197"/>
                      <a:gd name="connsiteX43" fmla="*/ 485775 w 940118"/>
                      <a:gd name="connsiteY43" fmla="*/ 68580 h 1580197"/>
                      <a:gd name="connsiteX44" fmla="*/ 572452 w 940118"/>
                      <a:gd name="connsiteY44" fmla="*/ 32385 h 1580197"/>
                      <a:gd name="connsiteX45" fmla="*/ 595123 w 940118"/>
                      <a:gd name="connsiteY45" fmla="*/ 44713 h 1580197"/>
                      <a:gd name="connsiteX46" fmla="*/ 573405 w 940118"/>
                      <a:gd name="connsiteY46" fmla="*/ 32385 h 1580197"/>
                      <a:gd name="connsiteX47" fmla="*/ 679133 w 940118"/>
                      <a:gd name="connsiteY4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28600 w 940118"/>
                      <a:gd name="connsiteY37" fmla="*/ 258128 h 1580197"/>
                      <a:gd name="connsiteX38" fmla="*/ 287315 w 940118"/>
                      <a:gd name="connsiteY38" fmla="*/ 198453 h 1580197"/>
                      <a:gd name="connsiteX39" fmla="*/ 286702 w 940118"/>
                      <a:gd name="connsiteY39" fmla="*/ 198120 h 1580197"/>
                      <a:gd name="connsiteX40" fmla="*/ 359092 w 940118"/>
                      <a:gd name="connsiteY40" fmla="*/ 140970 h 1580197"/>
                      <a:gd name="connsiteX41" fmla="*/ 486263 w 940118"/>
                      <a:gd name="connsiteY41" fmla="*/ 68845 h 1580197"/>
                      <a:gd name="connsiteX42" fmla="*/ 485775 w 940118"/>
                      <a:gd name="connsiteY42" fmla="*/ 68580 h 1580197"/>
                      <a:gd name="connsiteX43" fmla="*/ 572452 w 940118"/>
                      <a:gd name="connsiteY43" fmla="*/ 32385 h 1580197"/>
                      <a:gd name="connsiteX44" fmla="*/ 595123 w 940118"/>
                      <a:gd name="connsiteY44" fmla="*/ 44713 h 1580197"/>
                      <a:gd name="connsiteX45" fmla="*/ 573405 w 940118"/>
                      <a:gd name="connsiteY45" fmla="*/ 32385 h 1580197"/>
                      <a:gd name="connsiteX46" fmla="*/ 679133 w 940118"/>
                      <a:gd name="connsiteY46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87315 w 940118"/>
                      <a:gd name="connsiteY37" fmla="*/ 198453 h 1580197"/>
                      <a:gd name="connsiteX38" fmla="*/ 286702 w 940118"/>
                      <a:gd name="connsiteY38" fmla="*/ 198120 h 1580197"/>
                      <a:gd name="connsiteX39" fmla="*/ 359092 w 940118"/>
                      <a:gd name="connsiteY39" fmla="*/ 140970 h 1580197"/>
                      <a:gd name="connsiteX40" fmla="*/ 486263 w 940118"/>
                      <a:gd name="connsiteY40" fmla="*/ 68845 h 1580197"/>
                      <a:gd name="connsiteX41" fmla="*/ 485775 w 940118"/>
                      <a:gd name="connsiteY41" fmla="*/ 68580 h 1580197"/>
                      <a:gd name="connsiteX42" fmla="*/ 572452 w 940118"/>
                      <a:gd name="connsiteY42" fmla="*/ 32385 h 1580197"/>
                      <a:gd name="connsiteX43" fmla="*/ 595123 w 940118"/>
                      <a:gd name="connsiteY43" fmla="*/ 44713 h 1580197"/>
                      <a:gd name="connsiteX44" fmla="*/ 573405 w 940118"/>
                      <a:gd name="connsiteY44" fmla="*/ 32385 h 1580197"/>
                      <a:gd name="connsiteX45" fmla="*/ 679133 w 940118"/>
                      <a:gd name="connsiteY4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87315 w 940118"/>
                      <a:gd name="connsiteY36" fmla="*/ 198453 h 1580197"/>
                      <a:gd name="connsiteX37" fmla="*/ 286702 w 940118"/>
                      <a:gd name="connsiteY37" fmla="*/ 198120 h 1580197"/>
                      <a:gd name="connsiteX38" fmla="*/ 359092 w 940118"/>
                      <a:gd name="connsiteY38" fmla="*/ 140970 h 1580197"/>
                      <a:gd name="connsiteX39" fmla="*/ 486263 w 940118"/>
                      <a:gd name="connsiteY39" fmla="*/ 68845 h 1580197"/>
                      <a:gd name="connsiteX40" fmla="*/ 485775 w 940118"/>
                      <a:gd name="connsiteY40" fmla="*/ 68580 h 1580197"/>
                      <a:gd name="connsiteX41" fmla="*/ 572452 w 940118"/>
                      <a:gd name="connsiteY41" fmla="*/ 32385 h 1580197"/>
                      <a:gd name="connsiteX42" fmla="*/ 595123 w 940118"/>
                      <a:gd name="connsiteY42" fmla="*/ 44713 h 1580197"/>
                      <a:gd name="connsiteX43" fmla="*/ 573405 w 940118"/>
                      <a:gd name="connsiteY43" fmla="*/ 32385 h 1580197"/>
                      <a:gd name="connsiteX44" fmla="*/ 679133 w 940118"/>
                      <a:gd name="connsiteY44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61925 w 940118"/>
                      <a:gd name="connsiteY33" fmla="*/ 341948 h 1580197"/>
                      <a:gd name="connsiteX34" fmla="*/ 227648 w 940118"/>
                      <a:gd name="connsiteY34" fmla="*/ 258128 h 1580197"/>
                      <a:gd name="connsiteX35" fmla="*/ 287315 w 940118"/>
                      <a:gd name="connsiteY35" fmla="*/ 198453 h 1580197"/>
                      <a:gd name="connsiteX36" fmla="*/ 286702 w 940118"/>
                      <a:gd name="connsiteY36" fmla="*/ 198120 h 1580197"/>
                      <a:gd name="connsiteX37" fmla="*/ 359092 w 940118"/>
                      <a:gd name="connsiteY37" fmla="*/ 140970 h 1580197"/>
                      <a:gd name="connsiteX38" fmla="*/ 486263 w 940118"/>
                      <a:gd name="connsiteY38" fmla="*/ 68845 h 1580197"/>
                      <a:gd name="connsiteX39" fmla="*/ 485775 w 940118"/>
                      <a:gd name="connsiteY39" fmla="*/ 68580 h 1580197"/>
                      <a:gd name="connsiteX40" fmla="*/ 572452 w 940118"/>
                      <a:gd name="connsiteY40" fmla="*/ 32385 h 1580197"/>
                      <a:gd name="connsiteX41" fmla="*/ 595123 w 940118"/>
                      <a:gd name="connsiteY41" fmla="*/ 44713 h 1580197"/>
                      <a:gd name="connsiteX42" fmla="*/ 573405 w 940118"/>
                      <a:gd name="connsiteY42" fmla="*/ 32385 h 1580197"/>
                      <a:gd name="connsiteX43" fmla="*/ 679133 w 940118"/>
                      <a:gd name="connsiteY43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227648 w 940118"/>
                      <a:gd name="connsiteY33" fmla="*/ 258128 h 1580197"/>
                      <a:gd name="connsiteX34" fmla="*/ 287315 w 940118"/>
                      <a:gd name="connsiteY34" fmla="*/ 198453 h 1580197"/>
                      <a:gd name="connsiteX35" fmla="*/ 286702 w 940118"/>
                      <a:gd name="connsiteY35" fmla="*/ 198120 h 1580197"/>
                      <a:gd name="connsiteX36" fmla="*/ 359092 w 940118"/>
                      <a:gd name="connsiteY36" fmla="*/ 140970 h 1580197"/>
                      <a:gd name="connsiteX37" fmla="*/ 486263 w 940118"/>
                      <a:gd name="connsiteY37" fmla="*/ 68845 h 1580197"/>
                      <a:gd name="connsiteX38" fmla="*/ 485775 w 940118"/>
                      <a:gd name="connsiteY38" fmla="*/ 68580 h 1580197"/>
                      <a:gd name="connsiteX39" fmla="*/ 572452 w 940118"/>
                      <a:gd name="connsiteY39" fmla="*/ 32385 h 1580197"/>
                      <a:gd name="connsiteX40" fmla="*/ 595123 w 940118"/>
                      <a:gd name="connsiteY40" fmla="*/ 44713 h 1580197"/>
                      <a:gd name="connsiteX41" fmla="*/ 573405 w 940118"/>
                      <a:gd name="connsiteY41" fmla="*/ 32385 h 1580197"/>
                      <a:gd name="connsiteX42" fmla="*/ 679133 w 940118"/>
                      <a:gd name="connsiteY4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227648 w 940118"/>
                      <a:gd name="connsiteY32" fmla="*/ 258128 h 1580197"/>
                      <a:gd name="connsiteX33" fmla="*/ 287315 w 940118"/>
                      <a:gd name="connsiteY33" fmla="*/ 198453 h 1580197"/>
                      <a:gd name="connsiteX34" fmla="*/ 286702 w 940118"/>
                      <a:gd name="connsiteY34" fmla="*/ 198120 h 1580197"/>
                      <a:gd name="connsiteX35" fmla="*/ 359092 w 940118"/>
                      <a:gd name="connsiteY35" fmla="*/ 140970 h 1580197"/>
                      <a:gd name="connsiteX36" fmla="*/ 486263 w 940118"/>
                      <a:gd name="connsiteY36" fmla="*/ 68845 h 1580197"/>
                      <a:gd name="connsiteX37" fmla="*/ 485775 w 940118"/>
                      <a:gd name="connsiteY37" fmla="*/ 68580 h 1580197"/>
                      <a:gd name="connsiteX38" fmla="*/ 572452 w 940118"/>
                      <a:gd name="connsiteY38" fmla="*/ 32385 h 1580197"/>
                      <a:gd name="connsiteX39" fmla="*/ 595123 w 940118"/>
                      <a:gd name="connsiteY39" fmla="*/ 44713 h 1580197"/>
                      <a:gd name="connsiteX40" fmla="*/ 573405 w 940118"/>
                      <a:gd name="connsiteY40" fmla="*/ 32385 h 1580197"/>
                      <a:gd name="connsiteX41" fmla="*/ 679133 w 940118"/>
                      <a:gd name="connsiteY4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286702 w 940118"/>
                      <a:gd name="connsiteY33" fmla="*/ 198120 h 1580197"/>
                      <a:gd name="connsiteX34" fmla="*/ 359092 w 940118"/>
                      <a:gd name="connsiteY34" fmla="*/ 140970 h 1580197"/>
                      <a:gd name="connsiteX35" fmla="*/ 486263 w 940118"/>
                      <a:gd name="connsiteY35" fmla="*/ 68845 h 1580197"/>
                      <a:gd name="connsiteX36" fmla="*/ 485775 w 940118"/>
                      <a:gd name="connsiteY36" fmla="*/ 68580 h 1580197"/>
                      <a:gd name="connsiteX37" fmla="*/ 572452 w 940118"/>
                      <a:gd name="connsiteY37" fmla="*/ 32385 h 1580197"/>
                      <a:gd name="connsiteX38" fmla="*/ 595123 w 940118"/>
                      <a:gd name="connsiteY38" fmla="*/ 44713 h 1580197"/>
                      <a:gd name="connsiteX39" fmla="*/ 573405 w 940118"/>
                      <a:gd name="connsiteY39" fmla="*/ 32385 h 1580197"/>
                      <a:gd name="connsiteX40" fmla="*/ 679133 w 940118"/>
                      <a:gd name="connsiteY4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95123 w 940118"/>
                      <a:gd name="connsiteY37" fmla="*/ 44713 h 1580197"/>
                      <a:gd name="connsiteX38" fmla="*/ 573405 w 940118"/>
                      <a:gd name="connsiteY38" fmla="*/ 32385 h 1580197"/>
                      <a:gd name="connsiteX39" fmla="*/ 679133 w 940118"/>
                      <a:gd name="connsiteY3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73405 w 940118"/>
                      <a:gd name="connsiteY37" fmla="*/ 32385 h 1580197"/>
                      <a:gd name="connsiteX38" fmla="*/ 679133 w 940118"/>
                      <a:gd name="connsiteY3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05235 w 940118"/>
                      <a:gd name="connsiteY16" fmla="*/ 678350 h 1580197"/>
                      <a:gd name="connsiteX17" fmla="*/ 317183 w 940118"/>
                      <a:gd name="connsiteY17" fmla="*/ 684847 h 1580197"/>
                      <a:gd name="connsiteX18" fmla="*/ 260985 w 940118"/>
                      <a:gd name="connsiteY18" fmla="*/ 1014413 h 1580197"/>
                      <a:gd name="connsiteX19" fmla="*/ 342900 w 940118"/>
                      <a:gd name="connsiteY19" fmla="*/ 1373505 h 1580197"/>
                      <a:gd name="connsiteX20" fmla="*/ 546735 w 940118"/>
                      <a:gd name="connsiteY20" fmla="*/ 1580197 h 1580197"/>
                      <a:gd name="connsiteX21" fmla="*/ 285750 w 940118"/>
                      <a:gd name="connsiteY21" fmla="*/ 1438275 h 1580197"/>
                      <a:gd name="connsiteX22" fmla="*/ 81915 w 940118"/>
                      <a:gd name="connsiteY22" fmla="*/ 1231583 h 1580197"/>
                      <a:gd name="connsiteX23" fmla="*/ 0 w 940118"/>
                      <a:gd name="connsiteY23" fmla="*/ 872490 h 1580197"/>
                      <a:gd name="connsiteX24" fmla="*/ 56197 w 940118"/>
                      <a:gd name="connsiteY24" fmla="*/ 542925 h 1580197"/>
                      <a:gd name="connsiteX25" fmla="*/ 62441 w 940118"/>
                      <a:gd name="connsiteY25" fmla="*/ 546321 h 1580197"/>
                      <a:gd name="connsiteX26" fmla="*/ 62617 w 940118"/>
                      <a:gd name="connsiteY26" fmla="*/ 545909 h 1580197"/>
                      <a:gd name="connsiteX27" fmla="*/ 57150 w 940118"/>
                      <a:gd name="connsiteY27" fmla="*/ 542925 h 1580197"/>
                      <a:gd name="connsiteX28" fmla="*/ 107444 w 940118"/>
                      <a:gd name="connsiteY28" fmla="*/ 431896 h 1580197"/>
                      <a:gd name="connsiteX29" fmla="*/ 106680 w 940118"/>
                      <a:gd name="connsiteY29" fmla="*/ 431483 h 1580197"/>
                      <a:gd name="connsiteX30" fmla="*/ 227648 w 940118"/>
                      <a:gd name="connsiteY30" fmla="*/ 258128 h 1580197"/>
                      <a:gd name="connsiteX31" fmla="*/ 287315 w 940118"/>
                      <a:gd name="connsiteY31" fmla="*/ 198453 h 1580197"/>
                      <a:gd name="connsiteX32" fmla="*/ 359092 w 940118"/>
                      <a:gd name="connsiteY32" fmla="*/ 140970 h 1580197"/>
                      <a:gd name="connsiteX33" fmla="*/ 486263 w 940118"/>
                      <a:gd name="connsiteY33" fmla="*/ 68845 h 1580197"/>
                      <a:gd name="connsiteX34" fmla="*/ 485775 w 940118"/>
                      <a:gd name="connsiteY34" fmla="*/ 68580 h 1580197"/>
                      <a:gd name="connsiteX35" fmla="*/ 572452 w 940118"/>
                      <a:gd name="connsiteY35" fmla="*/ 32385 h 1580197"/>
                      <a:gd name="connsiteX36" fmla="*/ 573405 w 940118"/>
                      <a:gd name="connsiteY36" fmla="*/ 32385 h 1580197"/>
                      <a:gd name="connsiteX37" fmla="*/ 679133 w 940118"/>
                      <a:gd name="connsiteY3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17183 w 940118"/>
                      <a:gd name="connsiteY16" fmla="*/ 684847 h 1580197"/>
                      <a:gd name="connsiteX17" fmla="*/ 260985 w 940118"/>
                      <a:gd name="connsiteY17" fmla="*/ 1014413 h 1580197"/>
                      <a:gd name="connsiteX18" fmla="*/ 342900 w 940118"/>
                      <a:gd name="connsiteY18" fmla="*/ 1373505 h 1580197"/>
                      <a:gd name="connsiteX19" fmla="*/ 546735 w 940118"/>
                      <a:gd name="connsiteY19" fmla="*/ 1580197 h 1580197"/>
                      <a:gd name="connsiteX20" fmla="*/ 285750 w 940118"/>
                      <a:gd name="connsiteY20" fmla="*/ 1438275 h 1580197"/>
                      <a:gd name="connsiteX21" fmla="*/ 81915 w 940118"/>
                      <a:gd name="connsiteY21" fmla="*/ 1231583 h 1580197"/>
                      <a:gd name="connsiteX22" fmla="*/ 0 w 940118"/>
                      <a:gd name="connsiteY22" fmla="*/ 872490 h 1580197"/>
                      <a:gd name="connsiteX23" fmla="*/ 56197 w 940118"/>
                      <a:gd name="connsiteY23" fmla="*/ 542925 h 1580197"/>
                      <a:gd name="connsiteX24" fmla="*/ 62441 w 940118"/>
                      <a:gd name="connsiteY24" fmla="*/ 546321 h 1580197"/>
                      <a:gd name="connsiteX25" fmla="*/ 62617 w 940118"/>
                      <a:gd name="connsiteY25" fmla="*/ 545909 h 1580197"/>
                      <a:gd name="connsiteX26" fmla="*/ 57150 w 940118"/>
                      <a:gd name="connsiteY26" fmla="*/ 542925 h 1580197"/>
                      <a:gd name="connsiteX27" fmla="*/ 107444 w 940118"/>
                      <a:gd name="connsiteY27" fmla="*/ 431896 h 1580197"/>
                      <a:gd name="connsiteX28" fmla="*/ 106680 w 940118"/>
                      <a:gd name="connsiteY28" fmla="*/ 431483 h 1580197"/>
                      <a:gd name="connsiteX29" fmla="*/ 227648 w 940118"/>
                      <a:gd name="connsiteY29" fmla="*/ 258128 h 1580197"/>
                      <a:gd name="connsiteX30" fmla="*/ 287315 w 940118"/>
                      <a:gd name="connsiteY30" fmla="*/ 198453 h 1580197"/>
                      <a:gd name="connsiteX31" fmla="*/ 359092 w 940118"/>
                      <a:gd name="connsiteY31" fmla="*/ 140970 h 1580197"/>
                      <a:gd name="connsiteX32" fmla="*/ 486263 w 940118"/>
                      <a:gd name="connsiteY32" fmla="*/ 68845 h 1580197"/>
                      <a:gd name="connsiteX33" fmla="*/ 485775 w 940118"/>
                      <a:gd name="connsiteY33" fmla="*/ 68580 h 1580197"/>
                      <a:gd name="connsiteX34" fmla="*/ 572452 w 940118"/>
                      <a:gd name="connsiteY34" fmla="*/ 32385 h 1580197"/>
                      <a:gd name="connsiteX35" fmla="*/ 573405 w 940118"/>
                      <a:gd name="connsiteY35" fmla="*/ 32385 h 1580197"/>
                      <a:gd name="connsiteX36" fmla="*/ 679133 w 940118"/>
                      <a:gd name="connsiteY36" fmla="*/ 0 h 158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40118" h="1580197">
                        <a:moveTo>
                          <a:pt x="679133" y="0"/>
                        </a:moveTo>
                        <a:lnTo>
                          <a:pt x="940118" y="140970"/>
                        </a:lnTo>
                        <a:lnTo>
                          <a:pt x="747299" y="210278"/>
                        </a:lnTo>
                        <a:lnTo>
                          <a:pt x="747713" y="210503"/>
                        </a:lnTo>
                        <a:cubicBezTo>
                          <a:pt x="701040" y="232410"/>
                          <a:pt x="658178" y="256223"/>
                          <a:pt x="620078" y="282893"/>
                        </a:cubicBezTo>
                        <a:lnTo>
                          <a:pt x="620077" y="282893"/>
                        </a:lnTo>
                        <a:lnTo>
                          <a:pt x="548076" y="339736"/>
                        </a:lnTo>
                        <a:lnTo>
                          <a:pt x="548640" y="340043"/>
                        </a:lnTo>
                        <a:cubicBezTo>
                          <a:pt x="538733" y="349937"/>
                          <a:pt x="498634" y="389097"/>
                          <a:pt x="488633" y="399098"/>
                        </a:cubicBezTo>
                        <a:lnTo>
                          <a:pt x="488633" y="400050"/>
                        </a:lnTo>
                        <a:cubicBezTo>
                          <a:pt x="464820" y="426720"/>
                          <a:pt x="442913" y="454343"/>
                          <a:pt x="422910" y="482918"/>
                        </a:cubicBezTo>
                        <a:lnTo>
                          <a:pt x="422910" y="483870"/>
                        </a:lnTo>
                        <a:cubicBezTo>
                          <a:pt x="402908" y="512445"/>
                          <a:pt x="383858" y="541973"/>
                          <a:pt x="367665" y="572453"/>
                        </a:cubicBezTo>
                        <a:lnTo>
                          <a:pt x="368618" y="573405"/>
                        </a:lnTo>
                        <a:cubicBezTo>
                          <a:pt x="347663" y="608647"/>
                          <a:pt x="331470" y="645795"/>
                          <a:pt x="317183" y="684847"/>
                        </a:cubicBezTo>
                        <a:lnTo>
                          <a:pt x="305241" y="678329"/>
                        </a:lnTo>
                        <a:lnTo>
                          <a:pt x="317183" y="684847"/>
                        </a:lnTo>
                        <a:cubicBezTo>
                          <a:pt x="280035" y="786765"/>
                          <a:pt x="260985" y="896303"/>
                          <a:pt x="260985" y="1014413"/>
                        </a:cubicBezTo>
                        <a:cubicBezTo>
                          <a:pt x="260985" y="1152525"/>
                          <a:pt x="287655" y="1272540"/>
                          <a:pt x="342900" y="1373505"/>
                        </a:cubicBezTo>
                        <a:cubicBezTo>
                          <a:pt x="391478" y="1463993"/>
                          <a:pt x="460058" y="1532572"/>
                          <a:pt x="546735" y="1580197"/>
                        </a:cubicBezTo>
                        <a:lnTo>
                          <a:pt x="285750" y="1438275"/>
                        </a:lnTo>
                        <a:cubicBezTo>
                          <a:pt x="199073" y="1390650"/>
                          <a:pt x="130493" y="1322070"/>
                          <a:pt x="81915" y="1231583"/>
                        </a:cubicBezTo>
                        <a:cubicBezTo>
                          <a:pt x="27622" y="1130618"/>
                          <a:pt x="0" y="1010603"/>
                          <a:pt x="0" y="872490"/>
                        </a:cubicBezTo>
                        <a:cubicBezTo>
                          <a:pt x="0" y="754380"/>
                          <a:pt x="19050" y="644842"/>
                          <a:pt x="56197" y="542925"/>
                        </a:cubicBezTo>
                        <a:lnTo>
                          <a:pt x="62441" y="546321"/>
                        </a:lnTo>
                        <a:cubicBezTo>
                          <a:pt x="62500" y="546184"/>
                          <a:pt x="62558" y="546046"/>
                          <a:pt x="62617" y="545909"/>
                        </a:cubicBezTo>
                        <a:lnTo>
                          <a:pt x="57150" y="542925"/>
                        </a:lnTo>
                        <a:lnTo>
                          <a:pt x="107444" y="431896"/>
                        </a:lnTo>
                        <a:lnTo>
                          <a:pt x="106680" y="431483"/>
                        </a:lnTo>
                        <a:cubicBezTo>
                          <a:pt x="126714" y="402522"/>
                          <a:pt x="197542" y="296966"/>
                          <a:pt x="227648" y="258128"/>
                        </a:cubicBezTo>
                        <a:lnTo>
                          <a:pt x="287315" y="198453"/>
                        </a:lnTo>
                        <a:lnTo>
                          <a:pt x="359092" y="140970"/>
                        </a:lnTo>
                        <a:lnTo>
                          <a:pt x="486263" y="68845"/>
                        </a:lnTo>
                        <a:lnTo>
                          <a:pt x="485775" y="68580"/>
                        </a:lnTo>
                        <a:cubicBezTo>
                          <a:pt x="513398" y="55245"/>
                          <a:pt x="541973" y="43815"/>
                          <a:pt x="572452" y="32385"/>
                        </a:cubicBezTo>
                        <a:lnTo>
                          <a:pt x="573405" y="32385"/>
                        </a:lnTo>
                        <a:lnTo>
                          <a:pt x="679133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9FE7BDD-9751-4BFE-99BE-5AC754AED6C6}"/>
                      </a:ext>
                    </a:extLst>
                  </p:cNvPr>
                  <p:cNvSpPr/>
                  <p:nvPr/>
                </p:nvSpPr>
                <p:spPr>
                  <a:xfrm>
                    <a:off x="2714531" y="1811829"/>
                    <a:ext cx="257174" cy="304801"/>
                  </a:xfrm>
                  <a:custGeom>
                    <a:avLst/>
                    <a:gdLst>
                      <a:gd name="connsiteX0" fmla="*/ 260985 w 257175"/>
                      <a:gd name="connsiteY0" fmla="*/ 311468 h 304800"/>
                      <a:gd name="connsiteX1" fmla="*/ 0 w 257175"/>
                      <a:gd name="connsiteY1" fmla="*/ 170497 h 304800"/>
                      <a:gd name="connsiteX2" fmla="*/ 952 w 257175"/>
                      <a:gd name="connsiteY2" fmla="*/ 0 h 304800"/>
                      <a:gd name="connsiteX3" fmla="*/ 260985 w 257175"/>
                      <a:gd name="connsiteY3" fmla="*/ 14097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304800">
                        <a:moveTo>
                          <a:pt x="260985" y="311468"/>
                        </a:moveTo>
                        <a:lnTo>
                          <a:pt x="0" y="170497"/>
                        </a:lnTo>
                        <a:lnTo>
                          <a:pt x="952" y="0"/>
                        </a:lnTo>
                        <a:lnTo>
                          <a:pt x="260985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</p:grpSp>
          </p:grp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8B20492-39E5-40A7-ACED-B12C9199C0A3}"/>
              </a:ext>
            </a:extLst>
          </p:cNvPr>
          <p:cNvGrpSpPr/>
          <p:nvPr userDrawn="1"/>
        </p:nvGrpSpPr>
        <p:grpSpPr>
          <a:xfrm>
            <a:off x="2049854" y="5455305"/>
            <a:ext cx="505821" cy="1063939"/>
            <a:chOff x="3554538" y="3240653"/>
            <a:chExt cx="1265482" cy="2661804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36F2E2E-EA5D-4C3D-A928-33B5386577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2982" y="4338372"/>
              <a:ext cx="141951" cy="6566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D5C2ACA-1653-450B-AA0F-0BB97F26E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3FA41FE-CF42-45C1-9BF0-04306DF68D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1842" y="4275416"/>
              <a:ext cx="0" cy="71249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9566CF3-AE60-4521-8EAB-A6F38C25F04A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8C09D40-DCAB-4029-88E4-6AC240FEFF8E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2426633-1393-44E2-AA45-46F863414611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2B015FA-498B-47F6-B132-04F6C1EDCF62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6E07A82-657F-4FF7-88AF-B93A968F7965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9BBFEF9-D843-49F1-9382-AF2855685F57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B5A53FDC-4435-4C8F-900E-227254CAB58C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FF814D90-0C97-4607-AAC2-601330052B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5CDC986E-5166-4168-A33F-9175302338EE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36A043A-9882-426C-B69E-39C5C2F39485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9B57B04E-7E1C-41AF-8909-ACCAE3209E4B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dirty="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7D4AEE08-715B-4FC1-9775-92666F4B3616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FCD750D4-4BDF-4312-B443-7EA98BBF00A1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DCEEE83C-0E65-4A03-8C83-3979F03318D8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5B47C86B-F4FF-4993-9645-5F42218A748E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F639E5E1-FF36-4933-A42A-22242275B7FF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F475549-82D3-43D8-A2A1-63D1164F97F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2F4E196A-74CD-4206-A5DE-2AD96F4565D4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BD71692-1EB8-46F8-A5CA-39F79B85B6F4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F30D081-E47B-4D97-90D7-82171E2A220B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B864674-7548-4BA5-B680-15D239DEA13D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0FA0BA3-B5F1-4AB1-8120-BAD46A7B2B13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7688CEA0-5AFE-47D7-84ED-8C37C15B6D7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689940E3-41B4-407C-A403-D52373191327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455E06B-1F39-4435-A88E-49A0BEE4344E}"/>
              </a:ext>
            </a:extLst>
          </p:cNvPr>
          <p:cNvGrpSpPr/>
          <p:nvPr userDrawn="1"/>
        </p:nvGrpSpPr>
        <p:grpSpPr>
          <a:xfrm>
            <a:off x="835671" y="4613596"/>
            <a:ext cx="432480" cy="909675"/>
            <a:chOff x="3554538" y="3240653"/>
            <a:chExt cx="1265482" cy="2661804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5E4F8CF-89FD-4BEC-9A6B-746AC0CFA7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0920" y="4338371"/>
              <a:ext cx="141951" cy="65663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6E3B0A3-9898-4F02-8B45-6F8FC6403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DFF3308-04DB-4E73-8358-096F74C45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9779" y="4275415"/>
              <a:ext cx="0" cy="71249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346BC297-A507-4854-B0C2-20FBF761D2B3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233BF2A0-2247-4157-B685-518331BDE6CB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D7ADAAD4-B6D4-4BF7-A974-DAB39978061A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B491406-69C2-44DB-A5CD-88D8D1BEF0CF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73F74B2A-3CC0-4FB6-9B7E-2720B932037C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1A2B3D3-0BBA-407F-AE8C-CE2700182DA1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DD14744D-0284-4519-A44A-80CAFA613277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8B7D02ED-1A26-4E8B-8912-6DDD6822FD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8E8DB34B-B88D-4347-B321-7D8FAF44FA1B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7872BA3E-8AD2-4FD0-99B8-768D5AE20E0D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943D25C2-FE71-4163-9186-5BD8047B96F7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dirty="0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16E10B06-9365-4B69-A9B2-58D853DD4805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8D2508CC-9580-4CDC-B945-0527D9CD8BCF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9A6B4527-6C1D-4E70-B70D-060BB6FDCE5C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BBF6ECC9-4158-4E48-87FB-675A6F827C3F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EF0C6BF0-8D21-43BB-A8C3-ADC1E2594500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5D793B9B-6AC8-4549-9ADB-1E3DF2E2FC4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4CEC876C-6B44-4AFA-B48D-6DFA5BCE9067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272DC14-6DAF-4A56-A5A6-221189C61401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7901E2D7-C583-4CE2-8F51-5C524CC1CAA9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E6067227-37CF-4C14-B006-6E00ABFD280C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BE5BB590-239F-4213-8DC4-103945DFEB36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C7137044-11D7-4101-800A-6BE9664CBF2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346DB45-5CD6-4EEB-AC2C-D34E208FF9E5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4914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1399AE7-7580-4588-9A58-718AB6B280AE}"/>
              </a:ext>
            </a:extLst>
          </p:cNvPr>
          <p:cNvSpPr/>
          <p:nvPr userDrawn="1"/>
        </p:nvSpPr>
        <p:spPr>
          <a:xfrm>
            <a:off x="3421326" y="1483614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BB1D285-297C-40A8-BBFC-EB5A74F5BA1A}"/>
              </a:ext>
            </a:extLst>
          </p:cNvPr>
          <p:cNvSpPr/>
          <p:nvPr userDrawn="1"/>
        </p:nvSpPr>
        <p:spPr>
          <a:xfrm>
            <a:off x="6245006" y="1483614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553E31C-BA12-49BE-A5AF-1A7FC60C7778}"/>
              </a:ext>
            </a:extLst>
          </p:cNvPr>
          <p:cNvSpPr/>
          <p:nvPr userDrawn="1"/>
        </p:nvSpPr>
        <p:spPr>
          <a:xfrm>
            <a:off x="9068686" y="1483614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EF596D5-CEC7-43FD-9951-E2A4B72BEBA2}"/>
              </a:ext>
            </a:extLst>
          </p:cNvPr>
          <p:cNvSpPr/>
          <p:nvPr userDrawn="1"/>
        </p:nvSpPr>
        <p:spPr>
          <a:xfrm>
            <a:off x="597646" y="1483614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3EE8531-7145-486E-BA3D-B8072229310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9319" y="1584406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F25455DF-3371-4F9D-8C83-89E48289FA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3B5B5EE-27E4-431A-96B6-4FC9F1861A7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532999" y="1584406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DEDDEF1-98A5-42A9-8088-724EDFC85BF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356679" y="1584406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573598F-7BB1-4E68-AF60-3D907666AA5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180359" y="1584406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E191B04-08EE-4152-B9E5-26850CA8FC16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B29FDF7-B457-481A-B4C1-27388BB35E88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725715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CA10AF6-AE9F-480B-B8DE-0048AEEC8A32}"/>
              </a:ext>
            </a:extLst>
          </p:cNvPr>
          <p:cNvSpPr/>
          <p:nvPr userDrawn="1"/>
        </p:nvSpPr>
        <p:spPr>
          <a:xfrm>
            <a:off x="4765530" y="0"/>
            <a:ext cx="6337415" cy="6856507"/>
          </a:xfrm>
          <a:custGeom>
            <a:avLst/>
            <a:gdLst>
              <a:gd name="connsiteX0" fmla="*/ 2415079 w 6337415"/>
              <a:gd name="connsiteY0" fmla="*/ 0 h 6856506"/>
              <a:gd name="connsiteX1" fmla="*/ 5187972 w 6337415"/>
              <a:gd name="connsiteY1" fmla="*/ 0 h 6856506"/>
              <a:gd name="connsiteX2" fmla="*/ 6072084 w 6337415"/>
              <a:gd name="connsiteY2" fmla="*/ 513156 h 6856506"/>
              <a:gd name="connsiteX3" fmla="*/ 6337415 w 6337415"/>
              <a:gd name="connsiteY3" fmla="*/ 972315 h 6856506"/>
              <a:gd name="connsiteX4" fmla="*/ 6337415 w 6337415"/>
              <a:gd name="connsiteY4" fmla="*/ 5884192 h 6856506"/>
              <a:gd name="connsiteX5" fmla="*/ 6072084 w 6337415"/>
              <a:gd name="connsiteY5" fmla="*/ 6343350 h 6856506"/>
              <a:gd name="connsiteX6" fmla="*/ 5184883 w 6337415"/>
              <a:gd name="connsiteY6" fmla="*/ 6856506 h 6856506"/>
              <a:gd name="connsiteX7" fmla="*/ 2411986 w 6337415"/>
              <a:gd name="connsiteY7" fmla="*/ 6856506 h 6856506"/>
              <a:gd name="connsiteX8" fmla="*/ 1524785 w 6337415"/>
              <a:gd name="connsiteY8" fmla="*/ 6343350 h 6856506"/>
              <a:gd name="connsiteX9" fmla="*/ 136790 w 6337415"/>
              <a:gd name="connsiteY9" fmla="*/ 3941411 h 6856506"/>
              <a:gd name="connsiteX10" fmla="*/ 136790 w 6337415"/>
              <a:gd name="connsiteY10" fmla="*/ 2915099 h 6856506"/>
              <a:gd name="connsiteX11" fmla="*/ 1524785 w 6337415"/>
              <a:gd name="connsiteY11" fmla="*/ 513156 h 6856506"/>
              <a:gd name="connsiteX12" fmla="*/ 2415079 w 6337415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37415" h="6856506">
                <a:moveTo>
                  <a:pt x="2415079" y="0"/>
                </a:moveTo>
                <a:lnTo>
                  <a:pt x="5187972" y="0"/>
                </a:lnTo>
                <a:cubicBezTo>
                  <a:pt x="5555839" y="0"/>
                  <a:pt x="5892789" y="194754"/>
                  <a:pt x="6072084" y="513156"/>
                </a:cubicBezTo>
                <a:lnTo>
                  <a:pt x="6337415" y="972315"/>
                </a:lnTo>
                <a:lnTo>
                  <a:pt x="6337415" y="5884192"/>
                </a:lnTo>
                <a:lnTo>
                  <a:pt x="6072084" y="6343350"/>
                </a:lnTo>
                <a:cubicBezTo>
                  <a:pt x="5889699" y="6661756"/>
                  <a:pt x="5552745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701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F1CCBC8-2DEC-4648-8372-311676E798CC}"/>
              </a:ext>
            </a:extLst>
          </p:cNvPr>
          <p:cNvSpPr/>
          <p:nvPr userDrawn="1"/>
        </p:nvSpPr>
        <p:spPr>
          <a:xfrm>
            <a:off x="5085741" y="0"/>
            <a:ext cx="6017203" cy="6856507"/>
          </a:xfrm>
          <a:custGeom>
            <a:avLst/>
            <a:gdLst>
              <a:gd name="connsiteX0" fmla="*/ 2415079 w 6017203"/>
              <a:gd name="connsiteY0" fmla="*/ 0 h 6856506"/>
              <a:gd name="connsiteX1" fmla="*/ 5187972 w 6017203"/>
              <a:gd name="connsiteY1" fmla="*/ 0 h 6856506"/>
              <a:gd name="connsiteX2" fmla="*/ 5997706 w 6017203"/>
              <a:gd name="connsiteY2" fmla="*/ 399690 h 6856506"/>
              <a:gd name="connsiteX3" fmla="*/ 6017203 w 6017203"/>
              <a:gd name="connsiteY3" fmla="*/ 429434 h 6856506"/>
              <a:gd name="connsiteX4" fmla="*/ 6017203 w 6017203"/>
              <a:gd name="connsiteY4" fmla="*/ 6425941 h 6856506"/>
              <a:gd name="connsiteX5" fmla="*/ 5996686 w 6017203"/>
              <a:gd name="connsiteY5" fmla="*/ 6456817 h 6856506"/>
              <a:gd name="connsiteX6" fmla="*/ 5184883 w 6017203"/>
              <a:gd name="connsiteY6" fmla="*/ 6856506 h 6856506"/>
              <a:gd name="connsiteX7" fmla="*/ 2411986 w 6017203"/>
              <a:gd name="connsiteY7" fmla="*/ 6856506 h 6856506"/>
              <a:gd name="connsiteX8" fmla="*/ 1524785 w 6017203"/>
              <a:gd name="connsiteY8" fmla="*/ 6343350 h 6856506"/>
              <a:gd name="connsiteX9" fmla="*/ 136790 w 6017203"/>
              <a:gd name="connsiteY9" fmla="*/ 3941411 h 6856506"/>
              <a:gd name="connsiteX10" fmla="*/ 136790 w 6017203"/>
              <a:gd name="connsiteY10" fmla="*/ 2915099 h 6856506"/>
              <a:gd name="connsiteX11" fmla="*/ 1524785 w 6017203"/>
              <a:gd name="connsiteY11" fmla="*/ 513156 h 6856506"/>
              <a:gd name="connsiteX12" fmla="*/ 2415079 w 6017203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7203" h="6856506">
                <a:moveTo>
                  <a:pt x="2415079" y="0"/>
                </a:moveTo>
                <a:lnTo>
                  <a:pt x="5187972" y="0"/>
                </a:lnTo>
                <a:cubicBezTo>
                  <a:pt x="5509856" y="0"/>
                  <a:pt x="5808068" y="149109"/>
                  <a:pt x="5997706" y="399690"/>
                </a:cubicBezTo>
                <a:lnTo>
                  <a:pt x="6017203" y="429434"/>
                </a:lnTo>
                <a:lnTo>
                  <a:pt x="6017203" y="6425941"/>
                </a:lnTo>
                <a:lnTo>
                  <a:pt x="5996686" y="6456817"/>
                </a:lnTo>
                <a:cubicBezTo>
                  <a:pt x="5804978" y="6707401"/>
                  <a:pt x="5506762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701">
              <a:solidFill>
                <a:schemeClr val="tx1"/>
              </a:solidFill>
            </a:endParaRP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E7A5EAFD-E3F5-4EE4-BEE8-EDCA0F3D20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11684" y="1"/>
            <a:ext cx="6180317" cy="6856499"/>
          </a:xfrm>
          <a:custGeom>
            <a:avLst/>
            <a:gdLst>
              <a:gd name="connsiteX0" fmla="*/ 2415079 w 6180317"/>
              <a:gd name="connsiteY0" fmla="*/ 0 h 6856499"/>
              <a:gd name="connsiteX1" fmla="*/ 6180317 w 6180317"/>
              <a:gd name="connsiteY1" fmla="*/ 1 h 6856499"/>
              <a:gd name="connsiteX2" fmla="*/ 6180317 w 6180317"/>
              <a:gd name="connsiteY2" fmla="*/ 6856499 h 6856499"/>
              <a:gd name="connsiteX3" fmla="*/ 2411986 w 6180317"/>
              <a:gd name="connsiteY3" fmla="*/ 6856498 h 6856499"/>
              <a:gd name="connsiteX4" fmla="*/ 1524785 w 6180317"/>
              <a:gd name="connsiteY4" fmla="*/ 6343343 h 6856499"/>
              <a:gd name="connsiteX5" fmla="*/ 136790 w 6180317"/>
              <a:gd name="connsiteY5" fmla="*/ 3941406 h 6856499"/>
              <a:gd name="connsiteX6" fmla="*/ 136790 w 6180317"/>
              <a:gd name="connsiteY6" fmla="*/ 2915095 h 6856499"/>
              <a:gd name="connsiteX7" fmla="*/ 1524785 w 6180317"/>
              <a:gd name="connsiteY7" fmla="*/ 513155 h 6856499"/>
              <a:gd name="connsiteX8" fmla="*/ 2415079 w 6180317"/>
              <a:gd name="connsiteY8" fmla="*/ 0 h 685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0317" h="6856499">
                <a:moveTo>
                  <a:pt x="2415079" y="0"/>
                </a:moveTo>
                <a:lnTo>
                  <a:pt x="6180317" y="1"/>
                </a:lnTo>
                <a:lnTo>
                  <a:pt x="6180317" y="6856499"/>
                </a:lnTo>
                <a:lnTo>
                  <a:pt x="2411986" y="6856498"/>
                </a:lnTo>
                <a:cubicBezTo>
                  <a:pt x="2047213" y="6856498"/>
                  <a:pt x="1707170" y="6661748"/>
                  <a:pt x="1524785" y="6343343"/>
                </a:cubicBezTo>
                <a:lnTo>
                  <a:pt x="136790" y="3941406"/>
                </a:lnTo>
                <a:cubicBezTo>
                  <a:pt x="-45596" y="3623001"/>
                  <a:pt x="-45596" y="3233498"/>
                  <a:pt x="136790" y="2915095"/>
                </a:cubicBezTo>
                <a:lnTo>
                  <a:pt x="1524785" y="513155"/>
                </a:lnTo>
                <a:cubicBezTo>
                  <a:pt x="1707170" y="194753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701" dirty="0"/>
            </a:lvl1pPr>
          </a:lstStyle>
          <a:p>
            <a:pPr marL="0" lvl="0" algn="ctr"/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493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3094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4C200A-24A8-43AD-A980-E284C50657F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113635" cy="6858000"/>
          </a:xfrm>
          <a:custGeom>
            <a:avLst/>
            <a:gdLst>
              <a:gd name="connsiteX0" fmla="*/ 0 w 3658111"/>
              <a:gd name="connsiteY0" fmla="*/ 0 h 6858000"/>
              <a:gd name="connsiteX1" fmla="*/ 3658111 w 3658111"/>
              <a:gd name="connsiteY1" fmla="*/ 0 h 6858000"/>
              <a:gd name="connsiteX2" fmla="*/ 3658111 w 3658111"/>
              <a:gd name="connsiteY2" fmla="*/ 6858000 h 6858000"/>
              <a:gd name="connsiteX3" fmla="*/ 0 w 3658111"/>
              <a:gd name="connsiteY3" fmla="*/ 6858000 h 6858000"/>
              <a:gd name="connsiteX4" fmla="*/ 0 w 3658111"/>
              <a:gd name="connsiteY4" fmla="*/ 0 h 6858000"/>
              <a:gd name="connsiteX0" fmla="*/ 0 w 6113634"/>
              <a:gd name="connsiteY0" fmla="*/ 0 h 6878548"/>
              <a:gd name="connsiteX1" fmla="*/ 3658111 w 6113634"/>
              <a:gd name="connsiteY1" fmla="*/ 0 h 6878548"/>
              <a:gd name="connsiteX2" fmla="*/ 6113634 w 6113634"/>
              <a:gd name="connsiteY2" fmla="*/ 6878548 h 6878548"/>
              <a:gd name="connsiteX3" fmla="*/ 0 w 6113634"/>
              <a:gd name="connsiteY3" fmla="*/ 6858000 h 6878548"/>
              <a:gd name="connsiteX4" fmla="*/ 0 w 6113634"/>
              <a:gd name="connsiteY4" fmla="*/ 0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634" h="6878548">
                <a:moveTo>
                  <a:pt x="0" y="0"/>
                </a:moveTo>
                <a:lnTo>
                  <a:pt x="3658111" y="0"/>
                </a:lnTo>
                <a:lnTo>
                  <a:pt x="6113634" y="6878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4917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5CD35A-2A51-47DD-8590-C25AD44DBD7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2"/>
            <a:ext cx="9258300" cy="5640313"/>
          </a:xfrm>
          <a:custGeom>
            <a:avLst/>
            <a:gdLst>
              <a:gd name="connsiteX0" fmla="*/ 0 w 9258300"/>
              <a:gd name="connsiteY0" fmla="*/ 0 h 5640313"/>
              <a:gd name="connsiteX1" fmla="*/ 7013091 w 9258300"/>
              <a:gd name="connsiteY1" fmla="*/ 0 h 5640313"/>
              <a:gd name="connsiteX2" fmla="*/ 7324470 w 9258300"/>
              <a:gd name="connsiteY2" fmla="*/ 37023 h 5640313"/>
              <a:gd name="connsiteX3" fmla="*/ 8868075 w 9258300"/>
              <a:gd name="connsiteY3" fmla="*/ 500361 h 5640313"/>
              <a:gd name="connsiteX4" fmla="*/ 8997708 w 9258300"/>
              <a:gd name="connsiteY4" fmla="*/ 601188 h 5640313"/>
              <a:gd name="connsiteX5" fmla="*/ 9172240 w 9258300"/>
              <a:gd name="connsiteY5" fmla="*/ 811026 h 5640313"/>
              <a:gd name="connsiteX6" fmla="*/ 9227368 w 9258300"/>
              <a:gd name="connsiteY6" fmla="*/ 921522 h 5640313"/>
              <a:gd name="connsiteX7" fmla="*/ 9258300 w 9258300"/>
              <a:gd name="connsiteY7" fmla="*/ 1095376 h 5640313"/>
              <a:gd name="connsiteX8" fmla="*/ 383700 w 9258300"/>
              <a:gd name="connsiteY8" fmla="*/ 5404804 h 5640313"/>
              <a:gd name="connsiteX9" fmla="*/ 0 w 9258300"/>
              <a:gd name="connsiteY9" fmla="*/ 5640313 h 564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8300" h="5640313">
                <a:moveTo>
                  <a:pt x="0" y="0"/>
                </a:moveTo>
                <a:lnTo>
                  <a:pt x="7013091" y="0"/>
                </a:lnTo>
                <a:lnTo>
                  <a:pt x="7324470" y="37023"/>
                </a:lnTo>
                <a:cubicBezTo>
                  <a:pt x="7947501" y="121817"/>
                  <a:pt x="8511930" y="266553"/>
                  <a:pt x="8868075" y="500361"/>
                </a:cubicBezTo>
                <a:lnTo>
                  <a:pt x="8997708" y="601188"/>
                </a:lnTo>
                <a:lnTo>
                  <a:pt x="9172240" y="811026"/>
                </a:lnTo>
                <a:lnTo>
                  <a:pt x="9227368" y="921522"/>
                </a:lnTo>
                <a:cubicBezTo>
                  <a:pt x="9245774" y="976549"/>
                  <a:pt x="9256316" y="1034456"/>
                  <a:pt x="9258300" y="1095376"/>
                </a:cubicBezTo>
                <a:cubicBezTo>
                  <a:pt x="9258299" y="2714776"/>
                  <a:pt x="4656211" y="2868181"/>
                  <a:pt x="383700" y="5404804"/>
                </a:cubicBezTo>
                <a:lnTo>
                  <a:pt x="0" y="56403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066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3">
            <a:extLst>
              <a:ext uri="{FF2B5EF4-FFF2-40B4-BE49-F238E27FC236}">
                <a16:creationId xmlns:a16="http://schemas.microsoft.com/office/drawing/2014/main" id="{85E82A15-1989-4CB4-94AD-099C5BEDB3E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44565" y="130767"/>
            <a:ext cx="6758507" cy="6596468"/>
          </a:xfrm>
          <a:custGeom>
            <a:avLst/>
            <a:gdLst>
              <a:gd name="connsiteX0" fmla="*/ 4271471 w 6758506"/>
              <a:gd name="connsiteY0" fmla="*/ 0 h 6596467"/>
              <a:gd name="connsiteX1" fmla="*/ 4351667 w 6758506"/>
              <a:gd name="connsiteY1" fmla="*/ 113994 h 6596467"/>
              <a:gd name="connsiteX2" fmla="*/ 4275691 w 6758506"/>
              <a:gd name="connsiteY2" fmla="*/ 417977 h 6596467"/>
              <a:gd name="connsiteX3" fmla="*/ 4225042 w 6758506"/>
              <a:gd name="connsiteY3" fmla="*/ 451753 h 6596467"/>
              <a:gd name="connsiteX4" fmla="*/ 4212379 w 6758506"/>
              <a:gd name="connsiteY4" fmla="*/ 396867 h 6596467"/>
              <a:gd name="connsiteX5" fmla="*/ 4220821 w 6758506"/>
              <a:gd name="connsiteY5" fmla="*/ 337759 h 6596467"/>
              <a:gd name="connsiteX6" fmla="*/ 4106859 w 6758506"/>
              <a:gd name="connsiteY6" fmla="*/ 557302 h 6596467"/>
              <a:gd name="connsiteX7" fmla="*/ 4165949 w 6758506"/>
              <a:gd name="connsiteY7" fmla="*/ 481307 h 6596467"/>
              <a:gd name="connsiteX8" fmla="*/ 4195495 w 6758506"/>
              <a:gd name="connsiteY8" fmla="*/ 464419 h 6596467"/>
              <a:gd name="connsiteX9" fmla="*/ 4229262 w 6758506"/>
              <a:gd name="connsiteY9" fmla="*/ 493972 h 6596467"/>
              <a:gd name="connsiteX10" fmla="*/ 4208158 w 6758506"/>
              <a:gd name="connsiteY10" fmla="*/ 515083 h 6596467"/>
              <a:gd name="connsiteX11" fmla="*/ 4191275 w 6758506"/>
              <a:gd name="connsiteY11" fmla="*/ 553079 h 6596467"/>
              <a:gd name="connsiteX12" fmla="*/ 4195495 w 6758506"/>
              <a:gd name="connsiteY12" fmla="*/ 650185 h 6596467"/>
              <a:gd name="connsiteX13" fmla="*/ 4161729 w 6758506"/>
              <a:gd name="connsiteY13" fmla="*/ 667074 h 6596467"/>
              <a:gd name="connsiteX14" fmla="*/ 4140625 w 6758506"/>
              <a:gd name="connsiteY14" fmla="*/ 688184 h 6596467"/>
              <a:gd name="connsiteX15" fmla="*/ 4187055 w 6758506"/>
              <a:gd name="connsiteY15" fmla="*/ 789510 h 6596467"/>
              <a:gd name="connsiteX16" fmla="*/ 4195495 w 6758506"/>
              <a:gd name="connsiteY16" fmla="*/ 793733 h 6596467"/>
              <a:gd name="connsiteX17" fmla="*/ 4199718 w 6758506"/>
              <a:gd name="connsiteY17" fmla="*/ 747291 h 6596467"/>
              <a:gd name="connsiteX18" fmla="*/ 4220821 w 6758506"/>
              <a:gd name="connsiteY18" fmla="*/ 721960 h 6596467"/>
              <a:gd name="connsiteX19" fmla="*/ 4237705 w 6758506"/>
              <a:gd name="connsiteY19" fmla="*/ 743069 h 6596467"/>
              <a:gd name="connsiteX20" fmla="*/ 4220821 w 6758506"/>
              <a:gd name="connsiteY20" fmla="*/ 903504 h 6596467"/>
              <a:gd name="connsiteX21" fmla="*/ 4330561 w 6758506"/>
              <a:gd name="connsiteY21" fmla="*/ 810621 h 6596467"/>
              <a:gd name="connsiteX22" fmla="*/ 4339004 w 6758506"/>
              <a:gd name="connsiteY22" fmla="*/ 785290 h 6596467"/>
              <a:gd name="connsiteX23" fmla="*/ 4385434 w 6758506"/>
              <a:gd name="connsiteY23" fmla="*/ 675519 h 6596467"/>
              <a:gd name="connsiteX24" fmla="*/ 4562707 w 6758506"/>
              <a:gd name="connsiteY24" fmla="*/ 531971 h 6596467"/>
              <a:gd name="connsiteX25" fmla="*/ 4626019 w 6758506"/>
              <a:gd name="connsiteY25" fmla="*/ 548859 h 6596467"/>
              <a:gd name="connsiteX26" fmla="*/ 4672449 w 6758506"/>
              <a:gd name="connsiteY26" fmla="*/ 709292 h 6596467"/>
              <a:gd name="connsiteX27" fmla="*/ 4710435 w 6758506"/>
              <a:gd name="connsiteY27" fmla="*/ 781068 h 6596467"/>
              <a:gd name="connsiteX28" fmla="*/ 4718878 w 6758506"/>
              <a:gd name="connsiteY28" fmla="*/ 882396 h 6596467"/>
              <a:gd name="connsiteX29" fmla="*/ 4710435 w 6758506"/>
              <a:gd name="connsiteY29" fmla="*/ 962611 h 6596467"/>
              <a:gd name="connsiteX30" fmla="*/ 4799074 w 6758506"/>
              <a:gd name="connsiteY30" fmla="*/ 941503 h 6596467"/>
              <a:gd name="connsiteX31" fmla="*/ 4997451 w 6758506"/>
              <a:gd name="connsiteY31" fmla="*/ 793733 h 6596467"/>
              <a:gd name="connsiteX32" fmla="*/ 5048100 w 6758506"/>
              <a:gd name="connsiteY32" fmla="*/ 810621 h 6596467"/>
              <a:gd name="connsiteX33" fmla="*/ 5064983 w 6758506"/>
              <a:gd name="connsiteY33" fmla="*/ 835952 h 6596467"/>
              <a:gd name="connsiteX34" fmla="*/ 5073427 w 6758506"/>
              <a:gd name="connsiteY34" fmla="*/ 954169 h 6596467"/>
              <a:gd name="connsiteX35" fmla="*/ 4887711 w 6758506"/>
              <a:gd name="connsiteY35" fmla="*/ 1063940 h 6596467"/>
              <a:gd name="connsiteX36" fmla="*/ 4862385 w 6758506"/>
              <a:gd name="connsiteY36" fmla="*/ 1101939 h 6596467"/>
              <a:gd name="connsiteX37" fmla="*/ 4790631 w 6758506"/>
              <a:gd name="connsiteY37" fmla="*/ 1131492 h 6596467"/>
              <a:gd name="connsiteX38" fmla="*/ 4756865 w 6758506"/>
              <a:gd name="connsiteY38" fmla="*/ 1131492 h 6596467"/>
              <a:gd name="connsiteX39" fmla="*/ 4761085 w 6758506"/>
              <a:gd name="connsiteY39" fmla="*/ 1161046 h 6596467"/>
              <a:gd name="connsiteX40" fmla="*/ 4756865 w 6758506"/>
              <a:gd name="connsiteY40" fmla="*/ 1199045 h 6596467"/>
              <a:gd name="connsiteX41" fmla="*/ 4765305 w 6758506"/>
              <a:gd name="connsiteY41" fmla="*/ 1237041 h 6596467"/>
              <a:gd name="connsiteX42" fmla="*/ 4697772 w 6758506"/>
              <a:gd name="connsiteY42" fmla="*/ 1304593 h 6596467"/>
              <a:gd name="connsiteX43" fmla="*/ 4693552 w 6758506"/>
              <a:gd name="connsiteY43" fmla="*/ 1359480 h 6596467"/>
              <a:gd name="connsiteX44" fmla="*/ 4773748 w 6758506"/>
              <a:gd name="connsiteY44" fmla="*/ 1372146 h 6596467"/>
              <a:gd name="connsiteX45" fmla="*/ 4866607 w 6758506"/>
              <a:gd name="connsiteY45" fmla="*/ 1308816 h 6596467"/>
              <a:gd name="connsiteX46" fmla="*/ 4997451 w 6758506"/>
              <a:gd name="connsiteY46" fmla="*/ 1177934 h 6596467"/>
              <a:gd name="connsiteX47" fmla="*/ 5170505 w 6758506"/>
              <a:gd name="connsiteY47" fmla="*/ 1025944 h 6596467"/>
              <a:gd name="connsiteX48" fmla="*/ 5208493 w 6758506"/>
              <a:gd name="connsiteY48" fmla="*/ 1017498 h 6596467"/>
              <a:gd name="connsiteX49" fmla="*/ 5242259 w 6758506"/>
              <a:gd name="connsiteY49" fmla="*/ 979500 h 6596467"/>
              <a:gd name="connsiteX50" fmla="*/ 5259142 w 6758506"/>
              <a:gd name="connsiteY50" fmla="*/ 954169 h 6596467"/>
              <a:gd name="connsiteX51" fmla="*/ 5440637 w 6758506"/>
              <a:gd name="connsiteY51" fmla="*/ 810621 h 6596467"/>
              <a:gd name="connsiteX52" fmla="*/ 5693886 w 6758506"/>
              <a:gd name="connsiteY52" fmla="*/ 595301 h 6596467"/>
              <a:gd name="connsiteX53" fmla="*/ 5740315 w 6758506"/>
              <a:gd name="connsiteY53" fmla="*/ 565745 h 6596467"/>
              <a:gd name="connsiteX54" fmla="*/ 5778303 w 6758506"/>
              <a:gd name="connsiteY54" fmla="*/ 620632 h 6596467"/>
              <a:gd name="connsiteX55" fmla="*/ 5795185 w 6758506"/>
              <a:gd name="connsiteY55" fmla="*/ 751514 h 6596467"/>
              <a:gd name="connsiteX56" fmla="*/ 5731873 w 6758506"/>
              <a:gd name="connsiteY56" fmla="*/ 848620 h 6596467"/>
              <a:gd name="connsiteX57" fmla="*/ 5698107 w 6758506"/>
              <a:gd name="connsiteY57" fmla="*/ 869728 h 6596467"/>
              <a:gd name="connsiteX58" fmla="*/ 5609470 w 6758506"/>
              <a:gd name="connsiteY58" fmla="*/ 924615 h 6596467"/>
              <a:gd name="connsiteX59" fmla="*/ 5605249 w 6758506"/>
              <a:gd name="connsiteY59" fmla="*/ 979500 h 6596467"/>
              <a:gd name="connsiteX60" fmla="*/ 5609470 w 6758506"/>
              <a:gd name="connsiteY60" fmla="*/ 1009055 h 6596467"/>
              <a:gd name="connsiteX61" fmla="*/ 5575703 w 6758506"/>
              <a:gd name="connsiteY61" fmla="*/ 1004833 h 6596467"/>
              <a:gd name="connsiteX62" fmla="*/ 5512391 w 6758506"/>
              <a:gd name="connsiteY62" fmla="*/ 1025944 h 6596467"/>
              <a:gd name="connsiteX63" fmla="*/ 5373105 w 6758506"/>
              <a:gd name="connsiteY63" fmla="*/ 1232818 h 6596467"/>
              <a:gd name="connsiteX64" fmla="*/ 5322455 w 6758506"/>
              <a:gd name="connsiteY64" fmla="*/ 1329924 h 6596467"/>
              <a:gd name="connsiteX65" fmla="*/ 5330895 w 6758506"/>
              <a:gd name="connsiteY65" fmla="*/ 1351035 h 6596467"/>
              <a:gd name="connsiteX66" fmla="*/ 5381545 w 6758506"/>
              <a:gd name="connsiteY66" fmla="*/ 1359480 h 6596467"/>
              <a:gd name="connsiteX67" fmla="*/ 5402651 w 6758506"/>
              <a:gd name="connsiteY67" fmla="*/ 1329924 h 6596467"/>
              <a:gd name="connsiteX68" fmla="*/ 5427975 w 6758506"/>
              <a:gd name="connsiteY68" fmla="*/ 1275040 h 6596467"/>
              <a:gd name="connsiteX69" fmla="*/ 5601029 w 6758506"/>
              <a:gd name="connsiteY69" fmla="*/ 1131492 h 6596467"/>
              <a:gd name="connsiteX70" fmla="*/ 5647457 w 6758506"/>
              <a:gd name="connsiteY70" fmla="*/ 1123047 h 6596467"/>
              <a:gd name="connsiteX71" fmla="*/ 5723433 w 6758506"/>
              <a:gd name="connsiteY71" fmla="*/ 1097716 h 6596467"/>
              <a:gd name="connsiteX72" fmla="*/ 5820511 w 6758506"/>
              <a:gd name="connsiteY72" fmla="*/ 1101939 h 6596467"/>
              <a:gd name="connsiteX73" fmla="*/ 5850058 w 6758506"/>
              <a:gd name="connsiteY73" fmla="*/ 1101939 h 6596467"/>
              <a:gd name="connsiteX74" fmla="*/ 5972461 w 6758506"/>
              <a:gd name="connsiteY74" fmla="*/ 996388 h 6596467"/>
              <a:gd name="connsiteX75" fmla="*/ 6213047 w 6758506"/>
              <a:gd name="connsiteY75" fmla="*/ 768402 h 6596467"/>
              <a:gd name="connsiteX76" fmla="*/ 6390322 w 6758506"/>
              <a:gd name="connsiteY76" fmla="*/ 620632 h 6596467"/>
              <a:gd name="connsiteX77" fmla="*/ 6424089 w 6758506"/>
              <a:gd name="connsiteY77" fmla="*/ 569968 h 6596467"/>
              <a:gd name="connsiteX78" fmla="*/ 6487401 w 6758506"/>
              <a:gd name="connsiteY78" fmla="*/ 527749 h 6596467"/>
              <a:gd name="connsiteX79" fmla="*/ 6512725 w 6758506"/>
              <a:gd name="connsiteY79" fmla="*/ 510861 h 6596467"/>
              <a:gd name="connsiteX80" fmla="*/ 6567597 w 6758506"/>
              <a:gd name="connsiteY80" fmla="*/ 409532 h 6596467"/>
              <a:gd name="connsiteX81" fmla="*/ 6630910 w 6758506"/>
              <a:gd name="connsiteY81" fmla="*/ 354648 h 6596467"/>
              <a:gd name="connsiteX82" fmla="*/ 6694221 w 6758506"/>
              <a:gd name="connsiteY82" fmla="*/ 384201 h 6596467"/>
              <a:gd name="connsiteX83" fmla="*/ 6706883 w 6758506"/>
              <a:gd name="connsiteY83" fmla="*/ 413755 h 6596467"/>
              <a:gd name="connsiteX84" fmla="*/ 6744870 w 6758506"/>
              <a:gd name="connsiteY84" fmla="*/ 519303 h 6596467"/>
              <a:gd name="connsiteX85" fmla="*/ 6576037 w 6758506"/>
              <a:gd name="connsiteY85" fmla="*/ 721960 h 6596467"/>
              <a:gd name="connsiteX86" fmla="*/ 6525388 w 6758506"/>
              <a:gd name="connsiteY86" fmla="*/ 768402 h 6596467"/>
              <a:gd name="connsiteX87" fmla="*/ 6343893 w 6758506"/>
              <a:gd name="connsiteY87" fmla="*/ 1021721 h 6596467"/>
              <a:gd name="connsiteX88" fmla="*/ 6293243 w 6758506"/>
              <a:gd name="connsiteY88" fmla="*/ 1165269 h 6596467"/>
              <a:gd name="connsiteX89" fmla="*/ 6267919 w 6758506"/>
              <a:gd name="connsiteY89" fmla="*/ 1224376 h 6596467"/>
              <a:gd name="connsiteX90" fmla="*/ 6263697 w 6758506"/>
              <a:gd name="connsiteY90" fmla="*/ 1245486 h 6596467"/>
              <a:gd name="connsiteX91" fmla="*/ 6284802 w 6758506"/>
              <a:gd name="connsiteY91" fmla="*/ 1245486 h 6596467"/>
              <a:gd name="connsiteX92" fmla="*/ 6436751 w 6758506"/>
              <a:gd name="connsiteY92" fmla="*/ 1110382 h 6596467"/>
              <a:gd name="connsiteX93" fmla="*/ 6618247 w 6758506"/>
              <a:gd name="connsiteY93" fmla="*/ 869728 h 6596467"/>
              <a:gd name="connsiteX94" fmla="*/ 6626687 w 6758506"/>
              <a:gd name="connsiteY94" fmla="*/ 857063 h 6596467"/>
              <a:gd name="connsiteX95" fmla="*/ 6694221 w 6758506"/>
              <a:gd name="connsiteY95" fmla="*/ 827509 h 6596467"/>
              <a:gd name="connsiteX96" fmla="*/ 6698443 w 6758506"/>
              <a:gd name="connsiteY96" fmla="*/ 903504 h 6596467"/>
              <a:gd name="connsiteX97" fmla="*/ 6639351 w 6758506"/>
              <a:gd name="connsiteY97" fmla="*/ 1000610 h 6596467"/>
              <a:gd name="connsiteX98" fmla="*/ 6491621 w 6758506"/>
              <a:gd name="connsiteY98" fmla="*/ 1220153 h 6596467"/>
              <a:gd name="connsiteX99" fmla="*/ 6487401 w 6758506"/>
              <a:gd name="connsiteY99" fmla="*/ 1300371 h 6596467"/>
              <a:gd name="connsiteX100" fmla="*/ 6525388 w 6758506"/>
              <a:gd name="connsiteY100" fmla="*/ 1367923 h 6596467"/>
              <a:gd name="connsiteX101" fmla="*/ 6533831 w 6758506"/>
              <a:gd name="connsiteY101" fmla="*/ 1422810 h 6596467"/>
              <a:gd name="connsiteX102" fmla="*/ 6495841 w 6758506"/>
              <a:gd name="connsiteY102" fmla="*/ 1435475 h 6596467"/>
              <a:gd name="connsiteX103" fmla="*/ 6457855 w 6758506"/>
              <a:gd name="connsiteY103" fmla="*/ 1431253 h 6596467"/>
              <a:gd name="connsiteX104" fmla="*/ 6466297 w 6758506"/>
              <a:gd name="connsiteY104" fmla="*/ 1439696 h 6596467"/>
              <a:gd name="connsiteX105" fmla="*/ 6457855 w 6758506"/>
              <a:gd name="connsiteY105" fmla="*/ 1557912 h 6596467"/>
              <a:gd name="connsiteX106" fmla="*/ 6394542 w 6758506"/>
              <a:gd name="connsiteY106" fmla="*/ 1587466 h 6596467"/>
              <a:gd name="connsiteX107" fmla="*/ 6369219 w 6758506"/>
              <a:gd name="connsiteY107" fmla="*/ 1739458 h 6596467"/>
              <a:gd name="connsiteX108" fmla="*/ 6364998 w 6758506"/>
              <a:gd name="connsiteY108" fmla="*/ 1794343 h 6596467"/>
              <a:gd name="connsiteX109" fmla="*/ 6386101 w 6758506"/>
              <a:gd name="connsiteY109" fmla="*/ 1836562 h 6596467"/>
              <a:gd name="connsiteX110" fmla="*/ 6449415 w 6758506"/>
              <a:gd name="connsiteY110" fmla="*/ 1760567 h 6596467"/>
              <a:gd name="connsiteX111" fmla="*/ 6457855 w 6758506"/>
              <a:gd name="connsiteY111" fmla="*/ 1709903 h 6596467"/>
              <a:gd name="connsiteX112" fmla="*/ 6462075 w 6758506"/>
              <a:gd name="connsiteY112" fmla="*/ 1650796 h 6596467"/>
              <a:gd name="connsiteX113" fmla="*/ 6462075 w 6758506"/>
              <a:gd name="connsiteY113" fmla="*/ 1629685 h 6596467"/>
              <a:gd name="connsiteX114" fmla="*/ 6550714 w 6758506"/>
              <a:gd name="connsiteY114" fmla="*/ 1646573 h 6596467"/>
              <a:gd name="connsiteX115" fmla="*/ 6550714 w 6758506"/>
              <a:gd name="connsiteY115" fmla="*/ 1684572 h 6596467"/>
              <a:gd name="connsiteX116" fmla="*/ 6529608 w 6758506"/>
              <a:gd name="connsiteY116" fmla="*/ 1785900 h 6596467"/>
              <a:gd name="connsiteX117" fmla="*/ 6525388 w 6758506"/>
              <a:gd name="connsiteY117" fmla="*/ 1802788 h 6596467"/>
              <a:gd name="connsiteX118" fmla="*/ 6428309 w 6758506"/>
              <a:gd name="connsiteY118" fmla="*/ 2001220 h 6596467"/>
              <a:gd name="connsiteX119" fmla="*/ 6398765 w 6758506"/>
              <a:gd name="connsiteY119" fmla="*/ 2043439 h 6596467"/>
              <a:gd name="connsiteX120" fmla="*/ 6314346 w 6758506"/>
              <a:gd name="connsiteY120" fmla="*/ 2165879 h 6596467"/>
              <a:gd name="connsiteX121" fmla="*/ 6297463 w 6758506"/>
              <a:gd name="connsiteY121" fmla="*/ 2199655 h 6596467"/>
              <a:gd name="connsiteX122" fmla="*/ 6263697 w 6758506"/>
              <a:gd name="connsiteY122" fmla="*/ 2275650 h 6596467"/>
              <a:gd name="connsiteX123" fmla="*/ 6314346 w 6758506"/>
              <a:gd name="connsiteY123" fmla="*/ 2368533 h 6596467"/>
              <a:gd name="connsiteX124" fmla="*/ 6331229 w 6758506"/>
              <a:gd name="connsiteY124" fmla="*/ 2499415 h 6596467"/>
              <a:gd name="connsiteX125" fmla="*/ 6073761 w 6758506"/>
              <a:gd name="connsiteY125" fmla="*/ 2870948 h 6596467"/>
              <a:gd name="connsiteX126" fmla="*/ 5972461 w 6758506"/>
              <a:gd name="connsiteY126" fmla="*/ 2989165 h 6596467"/>
              <a:gd name="connsiteX127" fmla="*/ 5871161 w 6758506"/>
              <a:gd name="connsiteY127" fmla="*/ 3060938 h 6596467"/>
              <a:gd name="connsiteX128" fmla="*/ 5837395 w 6758506"/>
              <a:gd name="connsiteY128" fmla="*/ 3103159 h 6596467"/>
              <a:gd name="connsiteX129" fmla="*/ 5719213 w 6758506"/>
              <a:gd name="connsiteY129" fmla="*/ 3322702 h 6596467"/>
              <a:gd name="connsiteX130" fmla="*/ 5812069 w 6758506"/>
              <a:gd name="connsiteY130" fmla="*/ 3339590 h 6596467"/>
              <a:gd name="connsiteX131" fmla="*/ 5850058 w 6758506"/>
              <a:gd name="connsiteY131" fmla="*/ 3326924 h 6596467"/>
              <a:gd name="connsiteX132" fmla="*/ 5947135 w 6758506"/>
              <a:gd name="connsiteY132" fmla="*/ 3145378 h 6596467"/>
              <a:gd name="connsiteX133" fmla="*/ 6052657 w 6758506"/>
              <a:gd name="connsiteY133" fmla="*/ 3044049 h 6596467"/>
              <a:gd name="connsiteX134" fmla="*/ 6103307 w 6758506"/>
              <a:gd name="connsiteY134" fmla="*/ 2989165 h 6596467"/>
              <a:gd name="connsiteX135" fmla="*/ 6246813 w 6758506"/>
              <a:gd name="connsiteY135" fmla="*/ 2723181 h 6596467"/>
              <a:gd name="connsiteX136" fmla="*/ 6305905 w 6758506"/>
              <a:gd name="connsiteY136" fmla="*/ 2672516 h 6596467"/>
              <a:gd name="connsiteX137" fmla="*/ 6289023 w 6758506"/>
              <a:gd name="connsiteY137" fmla="*/ 2820287 h 6596467"/>
              <a:gd name="connsiteX138" fmla="*/ 6221489 w 6758506"/>
              <a:gd name="connsiteY138" fmla="*/ 3022941 h 6596467"/>
              <a:gd name="connsiteX139" fmla="*/ 6141293 w 6758506"/>
              <a:gd name="connsiteY139" fmla="*/ 3141155 h 6596467"/>
              <a:gd name="connsiteX140" fmla="*/ 6006227 w 6758506"/>
              <a:gd name="connsiteY140" fmla="*/ 3301591 h 6596467"/>
              <a:gd name="connsiteX141" fmla="*/ 5989344 w 6758506"/>
              <a:gd name="connsiteY141" fmla="*/ 3322702 h 6596467"/>
              <a:gd name="connsiteX142" fmla="*/ 5904928 w 6758506"/>
              <a:gd name="connsiteY142" fmla="*/ 3424028 h 6596467"/>
              <a:gd name="connsiteX143" fmla="*/ 5803629 w 6758506"/>
              <a:gd name="connsiteY143" fmla="*/ 3525356 h 6596467"/>
              <a:gd name="connsiteX144" fmla="*/ 5799409 w 6758506"/>
              <a:gd name="connsiteY144" fmla="*/ 3546467 h 6596467"/>
              <a:gd name="connsiteX145" fmla="*/ 5765642 w 6758506"/>
              <a:gd name="connsiteY145" fmla="*/ 3567575 h 6596467"/>
              <a:gd name="connsiteX146" fmla="*/ 5710769 w 6758506"/>
              <a:gd name="connsiteY146" fmla="*/ 3567575 h 6596467"/>
              <a:gd name="connsiteX147" fmla="*/ 5622133 w 6758506"/>
              <a:gd name="connsiteY147" fmla="*/ 3647793 h 6596467"/>
              <a:gd name="connsiteX148" fmla="*/ 5609470 w 6758506"/>
              <a:gd name="connsiteY148" fmla="*/ 3681569 h 6596467"/>
              <a:gd name="connsiteX149" fmla="*/ 5571483 w 6758506"/>
              <a:gd name="connsiteY149" fmla="*/ 3740679 h 6596467"/>
              <a:gd name="connsiteX150" fmla="*/ 5516613 w 6758506"/>
              <a:gd name="connsiteY150" fmla="*/ 3787120 h 6596467"/>
              <a:gd name="connsiteX151" fmla="*/ 5516613 w 6758506"/>
              <a:gd name="connsiteY151" fmla="*/ 3863116 h 6596467"/>
              <a:gd name="connsiteX152" fmla="*/ 5503951 w 6758506"/>
              <a:gd name="connsiteY152" fmla="*/ 3896892 h 6596467"/>
              <a:gd name="connsiteX153" fmla="*/ 5436417 w 6758506"/>
              <a:gd name="connsiteY153" fmla="*/ 3968664 h 6596467"/>
              <a:gd name="connsiteX154" fmla="*/ 5402651 w 6758506"/>
              <a:gd name="connsiteY154" fmla="*/ 3968664 h 6596467"/>
              <a:gd name="connsiteX155" fmla="*/ 5309791 w 6758506"/>
              <a:gd name="connsiteY155" fmla="*/ 3905335 h 6596467"/>
              <a:gd name="connsiteX156" fmla="*/ 5259142 w 6758506"/>
              <a:gd name="connsiteY156" fmla="*/ 3888446 h 6596467"/>
              <a:gd name="connsiteX157" fmla="*/ 5242259 w 6758506"/>
              <a:gd name="connsiteY157" fmla="*/ 3930668 h 6596467"/>
              <a:gd name="connsiteX158" fmla="*/ 5208493 w 6758506"/>
              <a:gd name="connsiteY158" fmla="*/ 3981330 h 6596467"/>
              <a:gd name="connsiteX159" fmla="*/ 5026997 w 6758506"/>
              <a:gd name="connsiteY159" fmla="*/ 4162876 h 6596467"/>
              <a:gd name="connsiteX160" fmla="*/ 4955243 w 6758506"/>
              <a:gd name="connsiteY160" fmla="*/ 4243094 h 6596467"/>
              <a:gd name="connsiteX161" fmla="*/ 4845501 w 6758506"/>
              <a:gd name="connsiteY161" fmla="*/ 4331755 h 6596467"/>
              <a:gd name="connsiteX162" fmla="*/ 4701995 w 6758506"/>
              <a:gd name="connsiteY162" fmla="*/ 4449971 h 6596467"/>
              <a:gd name="connsiteX163" fmla="*/ 4642903 w 6758506"/>
              <a:gd name="connsiteY163" fmla="*/ 4513301 h 6596467"/>
              <a:gd name="connsiteX164" fmla="*/ 4398094 w 6758506"/>
              <a:gd name="connsiteY164" fmla="*/ 4737066 h 6596467"/>
              <a:gd name="connsiteX165" fmla="*/ 4385434 w 6758506"/>
              <a:gd name="connsiteY165" fmla="*/ 4758175 h 6596467"/>
              <a:gd name="connsiteX166" fmla="*/ 4360108 w 6758506"/>
              <a:gd name="connsiteY166" fmla="*/ 4838392 h 6596467"/>
              <a:gd name="connsiteX167" fmla="*/ 4246145 w 6758506"/>
              <a:gd name="connsiteY167" fmla="*/ 5007273 h 6596467"/>
              <a:gd name="connsiteX168" fmla="*/ 4174392 w 6758506"/>
              <a:gd name="connsiteY168" fmla="*/ 5074823 h 6596467"/>
              <a:gd name="connsiteX169" fmla="*/ 4149066 w 6758506"/>
              <a:gd name="connsiteY169" fmla="*/ 5104379 h 6596467"/>
              <a:gd name="connsiteX170" fmla="*/ 4051989 w 6758506"/>
              <a:gd name="connsiteY170" fmla="*/ 5188817 h 6596467"/>
              <a:gd name="connsiteX171" fmla="*/ 4026663 w 6758506"/>
              <a:gd name="connsiteY171" fmla="*/ 5197262 h 6596467"/>
              <a:gd name="connsiteX172" fmla="*/ 4026663 w 6758506"/>
              <a:gd name="connsiteY172" fmla="*/ 5218371 h 6596467"/>
              <a:gd name="connsiteX173" fmla="*/ 4039326 w 6758506"/>
              <a:gd name="connsiteY173" fmla="*/ 5290146 h 6596467"/>
              <a:gd name="connsiteX174" fmla="*/ 4001339 w 6758506"/>
              <a:gd name="connsiteY174" fmla="*/ 5437916 h 6596467"/>
              <a:gd name="connsiteX175" fmla="*/ 3946467 w 6758506"/>
              <a:gd name="connsiteY175" fmla="*/ 5497023 h 6596467"/>
              <a:gd name="connsiteX176" fmla="*/ 3866271 w 6758506"/>
              <a:gd name="connsiteY176" fmla="*/ 5573018 h 6596467"/>
              <a:gd name="connsiteX177" fmla="*/ 3815621 w 6758506"/>
              <a:gd name="connsiteY177" fmla="*/ 5602572 h 6596467"/>
              <a:gd name="connsiteX178" fmla="*/ 3786077 w 6758506"/>
              <a:gd name="connsiteY178" fmla="*/ 5653236 h 6596467"/>
              <a:gd name="connsiteX179" fmla="*/ 3735427 w 6758506"/>
              <a:gd name="connsiteY179" fmla="*/ 5699678 h 6596467"/>
              <a:gd name="connsiteX180" fmla="*/ 3731205 w 6758506"/>
              <a:gd name="connsiteY180" fmla="*/ 5703900 h 6596467"/>
              <a:gd name="connsiteX181" fmla="*/ 3553932 w 6758506"/>
              <a:gd name="connsiteY181" fmla="*/ 5830560 h 6596467"/>
              <a:gd name="connsiteX182" fmla="*/ 3528606 w 6758506"/>
              <a:gd name="connsiteY182" fmla="*/ 5931886 h 6596467"/>
              <a:gd name="connsiteX183" fmla="*/ 3507502 w 6758506"/>
              <a:gd name="connsiteY183" fmla="*/ 5990995 h 6596467"/>
              <a:gd name="connsiteX184" fmla="*/ 3363994 w 6758506"/>
              <a:gd name="connsiteY184" fmla="*/ 6138763 h 6596467"/>
              <a:gd name="connsiteX185" fmla="*/ 3300681 w 6758506"/>
              <a:gd name="connsiteY185" fmla="*/ 6223203 h 6596467"/>
              <a:gd name="connsiteX186" fmla="*/ 3212044 w 6758506"/>
              <a:gd name="connsiteY186" fmla="*/ 6290756 h 6596467"/>
              <a:gd name="connsiteX187" fmla="*/ 3026329 w 6758506"/>
              <a:gd name="connsiteY187" fmla="*/ 6417415 h 6596467"/>
              <a:gd name="connsiteX188" fmla="*/ 2878600 w 6758506"/>
              <a:gd name="connsiteY188" fmla="*/ 6489188 h 6596467"/>
              <a:gd name="connsiteX189" fmla="*/ 2802626 w 6758506"/>
              <a:gd name="connsiteY189" fmla="*/ 6408970 h 6596467"/>
              <a:gd name="connsiteX190" fmla="*/ 2756197 w 6758506"/>
              <a:gd name="connsiteY190" fmla="*/ 6362528 h 6596467"/>
              <a:gd name="connsiteX191" fmla="*/ 2781520 w 6758506"/>
              <a:gd name="connsiteY191" fmla="*/ 6328752 h 6596467"/>
              <a:gd name="connsiteX192" fmla="*/ 2794183 w 6758506"/>
              <a:gd name="connsiteY192" fmla="*/ 6307644 h 6596467"/>
              <a:gd name="connsiteX193" fmla="*/ 2789963 w 6758506"/>
              <a:gd name="connsiteY193" fmla="*/ 6168319 h 6596467"/>
              <a:gd name="connsiteX194" fmla="*/ 2785743 w 6758506"/>
              <a:gd name="connsiteY194" fmla="*/ 6138763 h 6596467"/>
              <a:gd name="connsiteX195" fmla="*/ 2726650 w 6758506"/>
              <a:gd name="connsiteY195" fmla="*/ 6142986 h 6596467"/>
              <a:gd name="connsiteX196" fmla="*/ 2709767 w 6758506"/>
              <a:gd name="connsiteY196" fmla="*/ 6003661 h 6596467"/>
              <a:gd name="connsiteX197" fmla="*/ 2811067 w 6758506"/>
              <a:gd name="connsiteY197" fmla="*/ 5822114 h 6596467"/>
              <a:gd name="connsiteX198" fmla="*/ 2815287 w 6758506"/>
              <a:gd name="connsiteY198" fmla="*/ 5775673 h 6596467"/>
              <a:gd name="connsiteX199" fmla="*/ 2751976 w 6758506"/>
              <a:gd name="connsiteY199" fmla="*/ 5775673 h 6596467"/>
              <a:gd name="connsiteX200" fmla="*/ 2688664 w 6758506"/>
              <a:gd name="connsiteY200" fmla="*/ 5847448 h 6596467"/>
              <a:gd name="connsiteX201" fmla="*/ 2562038 w 6758506"/>
              <a:gd name="connsiteY201" fmla="*/ 5999438 h 6596467"/>
              <a:gd name="connsiteX202" fmla="*/ 2549375 w 6758506"/>
              <a:gd name="connsiteY202" fmla="*/ 6012104 h 6596467"/>
              <a:gd name="connsiteX203" fmla="*/ 2448076 w 6758506"/>
              <a:gd name="connsiteY203" fmla="*/ 6096544 h 6596467"/>
              <a:gd name="connsiteX204" fmla="*/ 2076644 w 6758506"/>
              <a:gd name="connsiteY204" fmla="*/ 6573628 h 6596467"/>
              <a:gd name="connsiteX205" fmla="*/ 2030215 w 6758506"/>
              <a:gd name="connsiteY205" fmla="*/ 6590516 h 6596467"/>
              <a:gd name="connsiteX206" fmla="*/ 2017552 w 6758506"/>
              <a:gd name="connsiteY206" fmla="*/ 6548297 h 6596467"/>
              <a:gd name="connsiteX207" fmla="*/ 2038658 w 6758506"/>
              <a:gd name="connsiteY207" fmla="*/ 6430081 h 6596467"/>
              <a:gd name="connsiteX208" fmla="*/ 2085085 w 6758506"/>
              <a:gd name="connsiteY208" fmla="*/ 6307644 h 6596467"/>
              <a:gd name="connsiteX209" fmla="*/ 2144177 w 6758506"/>
              <a:gd name="connsiteY209" fmla="*/ 6193650 h 6596467"/>
              <a:gd name="connsiteX210" fmla="*/ 2093528 w 6758506"/>
              <a:gd name="connsiteY210" fmla="*/ 6113432 h 6596467"/>
              <a:gd name="connsiteX211" fmla="*/ 2063981 w 6758506"/>
              <a:gd name="connsiteY211" fmla="*/ 6096544 h 6596467"/>
              <a:gd name="connsiteX212" fmla="*/ 2089307 w 6758506"/>
              <a:gd name="connsiteY212" fmla="*/ 6079656 h 6596467"/>
              <a:gd name="connsiteX213" fmla="*/ 2131514 w 6758506"/>
              <a:gd name="connsiteY213" fmla="*/ 6003661 h 6596467"/>
              <a:gd name="connsiteX214" fmla="*/ 2068201 w 6758506"/>
              <a:gd name="connsiteY214" fmla="*/ 5982550 h 6596467"/>
              <a:gd name="connsiteX215" fmla="*/ 1975345 w 6758506"/>
              <a:gd name="connsiteY215" fmla="*/ 6050102 h 6596467"/>
              <a:gd name="connsiteX216" fmla="*/ 1950019 w 6758506"/>
              <a:gd name="connsiteY216" fmla="*/ 6075433 h 6596467"/>
              <a:gd name="connsiteX217" fmla="*/ 1937358 w 6758506"/>
              <a:gd name="connsiteY217" fmla="*/ 6050102 h 6596467"/>
              <a:gd name="connsiteX218" fmla="*/ 1903592 w 6758506"/>
              <a:gd name="connsiteY218" fmla="*/ 6033214 h 6596467"/>
              <a:gd name="connsiteX219" fmla="*/ 1730537 w 6758506"/>
              <a:gd name="connsiteY219" fmla="*/ 6151431 h 6596467"/>
              <a:gd name="connsiteX220" fmla="*/ 1591250 w 6758506"/>
              <a:gd name="connsiteY220" fmla="*/ 6278090 h 6596467"/>
              <a:gd name="connsiteX221" fmla="*/ 1565924 w 6758506"/>
              <a:gd name="connsiteY221" fmla="*/ 6282311 h 6596467"/>
              <a:gd name="connsiteX222" fmla="*/ 1561704 w 6758506"/>
              <a:gd name="connsiteY222" fmla="*/ 6261202 h 6596467"/>
              <a:gd name="connsiteX223" fmla="*/ 1591250 w 6758506"/>
              <a:gd name="connsiteY223" fmla="*/ 6037437 h 6596467"/>
              <a:gd name="connsiteX224" fmla="*/ 1633457 w 6758506"/>
              <a:gd name="connsiteY224" fmla="*/ 5885444 h 6596467"/>
              <a:gd name="connsiteX225" fmla="*/ 1519497 w 6758506"/>
              <a:gd name="connsiteY225" fmla="*/ 5927666 h 6596467"/>
              <a:gd name="connsiteX226" fmla="*/ 1473068 w 6758506"/>
              <a:gd name="connsiteY226" fmla="*/ 5919220 h 6596467"/>
              <a:gd name="connsiteX227" fmla="*/ 1473068 w 6758506"/>
              <a:gd name="connsiteY227" fmla="*/ 5830560 h 6596467"/>
              <a:gd name="connsiteX228" fmla="*/ 1489951 w 6758506"/>
              <a:gd name="connsiteY228" fmla="*/ 5716566 h 6596467"/>
              <a:gd name="connsiteX229" fmla="*/ 1485728 w 6758506"/>
              <a:gd name="connsiteY229" fmla="*/ 5682789 h 6596467"/>
              <a:gd name="connsiteX230" fmla="*/ 1447742 w 6758506"/>
              <a:gd name="connsiteY230" fmla="*/ 5695455 h 6596467"/>
              <a:gd name="connsiteX231" fmla="*/ 1422418 w 6758506"/>
              <a:gd name="connsiteY231" fmla="*/ 5725008 h 6596467"/>
              <a:gd name="connsiteX232" fmla="*/ 1236702 w 6758506"/>
              <a:gd name="connsiteY232" fmla="*/ 5952996 h 6596467"/>
              <a:gd name="connsiteX233" fmla="*/ 1122740 w 6758506"/>
              <a:gd name="connsiteY233" fmla="*/ 5974107 h 6596467"/>
              <a:gd name="connsiteX234" fmla="*/ 1067867 w 6758506"/>
              <a:gd name="connsiteY234" fmla="*/ 5974107 h 6596467"/>
              <a:gd name="connsiteX235" fmla="*/ 1050984 w 6758506"/>
              <a:gd name="connsiteY235" fmla="*/ 5986773 h 6596467"/>
              <a:gd name="connsiteX236" fmla="*/ 966568 w 6758506"/>
              <a:gd name="connsiteY236" fmla="*/ 5965662 h 6596467"/>
              <a:gd name="connsiteX237" fmla="*/ 991894 w 6758506"/>
              <a:gd name="connsiteY237" fmla="*/ 5898112 h 6596467"/>
              <a:gd name="connsiteX238" fmla="*/ 1152284 w 6758506"/>
              <a:gd name="connsiteY238" fmla="*/ 5661679 h 6596467"/>
              <a:gd name="connsiteX239" fmla="*/ 1139623 w 6758506"/>
              <a:gd name="connsiteY239" fmla="*/ 5606794 h 6596467"/>
              <a:gd name="connsiteX240" fmla="*/ 1093193 w 6758506"/>
              <a:gd name="connsiteY240" fmla="*/ 5619460 h 6596467"/>
              <a:gd name="connsiteX241" fmla="*/ 1004557 w 6758506"/>
              <a:gd name="connsiteY241" fmla="*/ 5703900 h 6596467"/>
              <a:gd name="connsiteX242" fmla="*/ 953907 w 6758506"/>
              <a:gd name="connsiteY242" fmla="*/ 5703900 h 6596467"/>
              <a:gd name="connsiteX243" fmla="*/ 983451 w 6758506"/>
              <a:gd name="connsiteY243" fmla="*/ 5670124 h 6596467"/>
              <a:gd name="connsiteX244" fmla="*/ 1008777 w 6758506"/>
              <a:gd name="connsiteY244" fmla="*/ 5653236 h 6596467"/>
              <a:gd name="connsiteX245" fmla="*/ 987674 w 6758506"/>
              <a:gd name="connsiteY245" fmla="*/ 5568795 h 6596467"/>
              <a:gd name="connsiteX246" fmla="*/ 970790 w 6758506"/>
              <a:gd name="connsiteY246" fmla="*/ 5535019 h 6596467"/>
              <a:gd name="connsiteX247" fmla="*/ 1080530 w 6758506"/>
              <a:gd name="connsiteY247" fmla="*/ 5332365 h 6596467"/>
              <a:gd name="connsiteX248" fmla="*/ 1240922 w 6758506"/>
              <a:gd name="connsiteY248" fmla="*/ 5146598 h 6596467"/>
              <a:gd name="connsiteX249" fmla="*/ 1397092 w 6758506"/>
              <a:gd name="connsiteY249" fmla="*/ 4927055 h 6596467"/>
              <a:gd name="connsiteX250" fmla="*/ 1422418 w 6758506"/>
              <a:gd name="connsiteY250" fmla="*/ 4901722 h 6596467"/>
              <a:gd name="connsiteX251" fmla="*/ 1700990 w 6758506"/>
              <a:gd name="connsiteY251" fmla="*/ 4606184 h 6596467"/>
              <a:gd name="connsiteX252" fmla="*/ 1713653 w 6758506"/>
              <a:gd name="connsiteY252" fmla="*/ 4534412 h 6596467"/>
              <a:gd name="connsiteX253" fmla="*/ 1637680 w 6758506"/>
              <a:gd name="connsiteY253" fmla="*/ 4547077 h 6596467"/>
              <a:gd name="connsiteX254" fmla="*/ 1477288 w 6758506"/>
              <a:gd name="connsiteY254" fmla="*/ 4724401 h 6596467"/>
              <a:gd name="connsiteX255" fmla="*/ 1397092 w 6758506"/>
              <a:gd name="connsiteY255" fmla="*/ 4728621 h 6596467"/>
              <a:gd name="connsiteX256" fmla="*/ 1342222 w 6758506"/>
              <a:gd name="connsiteY256" fmla="*/ 4724401 h 6596467"/>
              <a:gd name="connsiteX257" fmla="*/ 962348 w 6758506"/>
              <a:gd name="connsiteY257" fmla="*/ 5053715 h 6596467"/>
              <a:gd name="connsiteX258" fmla="*/ 763969 w 6758506"/>
              <a:gd name="connsiteY258" fmla="*/ 5159264 h 6596467"/>
              <a:gd name="connsiteX259" fmla="*/ 717539 w 6758506"/>
              <a:gd name="connsiteY259" fmla="*/ 5184595 h 6596467"/>
              <a:gd name="connsiteX260" fmla="*/ 531824 w 6758506"/>
              <a:gd name="connsiteY260" fmla="*/ 5328142 h 6596467"/>
              <a:gd name="connsiteX261" fmla="*/ 400978 w 6758506"/>
              <a:gd name="connsiteY261" fmla="*/ 5416805 h 6596467"/>
              <a:gd name="connsiteX262" fmla="*/ 329225 w 6758506"/>
              <a:gd name="connsiteY262" fmla="*/ 5433693 h 6596467"/>
              <a:gd name="connsiteX263" fmla="*/ 308121 w 6758506"/>
              <a:gd name="connsiteY263" fmla="*/ 5370363 h 6596467"/>
              <a:gd name="connsiteX264" fmla="*/ 417861 w 6758506"/>
              <a:gd name="connsiteY264" fmla="*/ 5167709 h 6596467"/>
              <a:gd name="connsiteX265" fmla="*/ 219483 w 6758506"/>
              <a:gd name="connsiteY265" fmla="*/ 5273258 h 6596467"/>
              <a:gd name="connsiteX266" fmla="*/ 181496 w 6758506"/>
              <a:gd name="connsiteY266" fmla="*/ 5290146 h 6596467"/>
              <a:gd name="connsiteX267" fmla="*/ 177275 w 6758506"/>
              <a:gd name="connsiteY267" fmla="*/ 5256370 h 6596467"/>
              <a:gd name="connsiteX268" fmla="*/ 151949 w 6758506"/>
              <a:gd name="connsiteY268" fmla="*/ 5218371 h 6596467"/>
              <a:gd name="connsiteX269" fmla="*/ 118183 w 6758506"/>
              <a:gd name="connsiteY269" fmla="*/ 5247927 h 6596467"/>
              <a:gd name="connsiteX270" fmla="*/ 71756 w 6758506"/>
              <a:gd name="connsiteY270" fmla="*/ 5290146 h 6596467"/>
              <a:gd name="connsiteX271" fmla="*/ 0 w 6758506"/>
              <a:gd name="connsiteY271" fmla="*/ 5252147 h 6596467"/>
              <a:gd name="connsiteX272" fmla="*/ 59093 w 6758506"/>
              <a:gd name="connsiteY272" fmla="*/ 5222593 h 6596467"/>
              <a:gd name="connsiteX273" fmla="*/ 84416 w 6758506"/>
              <a:gd name="connsiteY273" fmla="*/ 5218371 h 6596467"/>
              <a:gd name="connsiteX274" fmla="*/ 42210 w 6758506"/>
              <a:gd name="connsiteY274" fmla="*/ 5197262 h 6596467"/>
              <a:gd name="connsiteX275" fmla="*/ 33767 w 6758506"/>
              <a:gd name="connsiteY275" fmla="*/ 5150821 h 6596467"/>
              <a:gd name="connsiteX276" fmla="*/ 46430 w 6758506"/>
              <a:gd name="connsiteY276" fmla="*/ 5125487 h 6596467"/>
              <a:gd name="connsiteX277" fmla="*/ 67533 w 6758506"/>
              <a:gd name="connsiteY277" fmla="*/ 4948164 h 6596467"/>
              <a:gd name="connsiteX278" fmla="*/ 109743 w 6758506"/>
              <a:gd name="connsiteY278" fmla="*/ 4766620 h 6596467"/>
              <a:gd name="connsiteX279" fmla="*/ 122406 w 6758506"/>
              <a:gd name="connsiteY279" fmla="*/ 4724401 h 6596467"/>
              <a:gd name="connsiteX280" fmla="*/ 151949 w 6758506"/>
              <a:gd name="connsiteY280" fmla="*/ 4601962 h 6596467"/>
              <a:gd name="connsiteX281" fmla="*/ 130846 w 6758506"/>
              <a:gd name="connsiteY281" fmla="*/ 4521744 h 6596467"/>
              <a:gd name="connsiteX282" fmla="*/ 135066 w 6758506"/>
              <a:gd name="connsiteY282" fmla="*/ 4458414 h 6596467"/>
              <a:gd name="connsiteX283" fmla="*/ 139289 w 6758506"/>
              <a:gd name="connsiteY283" fmla="*/ 4420418 h 6596467"/>
              <a:gd name="connsiteX284" fmla="*/ 130846 w 6758506"/>
              <a:gd name="connsiteY284" fmla="*/ 4407750 h 6596467"/>
              <a:gd name="connsiteX285" fmla="*/ 160392 w 6758506"/>
              <a:gd name="connsiteY285" fmla="*/ 4302201 h 6596467"/>
              <a:gd name="connsiteX286" fmla="*/ 156172 w 6758506"/>
              <a:gd name="connsiteY286" fmla="*/ 4251537 h 6596467"/>
              <a:gd name="connsiteX287" fmla="*/ 206822 w 6758506"/>
              <a:gd name="connsiteY287" fmla="*/ 4141765 h 6596467"/>
              <a:gd name="connsiteX288" fmla="*/ 337668 w 6758506"/>
              <a:gd name="connsiteY288" fmla="*/ 4031994 h 6596467"/>
              <a:gd name="connsiteX289" fmla="*/ 350328 w 6758506"/>
              <a:gd name="connsiteY289" fmla="*/ 4015106 h 6596467"/>
              <a:gd name="connsiteX290" fmla="*/ 493837 w 6758506"/>
              <a:gd name="connsiteY290" fmla="*/ 3778675 h 6596467"/>
              <a:gd name="connsiteX291" fmla="*/ 650006 w 6758506"/>
              <a:gd name="connsiteY291" fmla="*/ 3529579 h 6596467"/>
              <a:gd name="connsiteX292" fmla="*/ 873711 w 6758506"/>
              <a:gd name="connsiteY292" fmla="*/ 3238261 h 6596467"/>
              <a:gd name="connsiteX293" fmla="*/ 1063647 w 6758506"/>
              <a:gd name="connsiteY293" fmla="*/ 2896282 h 6596467"/>
              <a:gd name="connsiteX294" fmla="*/ 1059427 w 6758506"/>
              <a:gd name="connsiteY294" fmla="*/ 2803398 h 6596467"/>
              <a:gd name="connsiteX295" fmla="*/ 1059427 w 6758506"/>
              <a:gd name="connsiteY295" fmla="*/ 2765400 h 6596467"/>
              <a:gd name="connsiteX296" fmla="*/ 1287352 w 6758506"/>
              <a:gd name="connsiteY296" fmla="*/ 2402310 h 6596467"/>
              <a:gd name="connsiteX297" fmla="*/ 1422418 w 6758506"/>
              <a:gd name="connsiteY297" fmla="*/ 2110992 h 6596467"/>
              <a:gd name="connsiteX298" fmla="*/ 1439301 w 6758506"/>
              <a:gd name="connsiteY298" fmla="*/ 2068773 h 6596467"/>
              <a:gd name="connsiteX299" fmla="*/ 1321118 w 6758506"/>
              <a:gd name="connsiteY299" fmla="*/ 2110992 h 6596467"/>
              <a:gd name="connsiteX300" fmla="*/ 1278909 w 6758506"/>
              <a:gd name="connsiteY300" fmla="*/ 2136325 h 6596467"/>
              <a:gd name="connsiteX301" fmla="*/ 1126960 w 6758506"/>
              <a:gd name="connsiteY301" fmla="*/ 2153213 h 6596467"/>
              <a:gd name="connsiteX302" fmla="*/ 1114297 w 6758506"/>
              <a:gd name="connsiteY302" fmla="*/ 2157433 h 6596467"/>
              <a:gd name="connsiteX303" fmla="*/ 975011 w 6758506"/>
              <a:gd name="connsiteY303" fmla="*/ 2203875 h 6596467"/>
              <a:gd name="connsiteX304" fmla="*/ 493837 w 6758506"/>
              <a:gd name="connsiteY304" fmla="*/ 2334757 h 6596467"/>
              <a:gd name="connsiteX305" fmla="*/ 422084 w 6758506"/>
              <a:gd name="connsiteY305" fmla="*/ 2351645 h 6596467"/>
              <a:gd name="connsiteX306" fmla="*/ 371434 w 6758506"/>
              <a:gd name="connsiteY306" fmla="*/ 2334757 h 6596467"/>
              <a:gd name="connsiteX307" fmla="*/ 405201 w 6758506"/>
              <a:gd name="connsiteY307" fmla="*/ 2300981 h 6596467"/>
              <a:gd name="connsiteX308" fmla="*/ 721762 w 6758506"/>
              <a:gd name="connsiteY308" fmla="*/ 2174321 h 6596467"/>
              <a:gd name="connsiteX309" fmla="*/ 1181830 w 6758506"/>
              <a:gd name="connsiteY309" fmla="*/ 2030774 h 6596467"/>
              <a:gd name="connsiteX310" fmla="*/ 1219819 w 6758506"/>
              <a:gd name="connsiteY310" fmla="*/ 2022331 h 6596467"/>
              <a:gd name="connsiteX311" fmla="*/ 1232480 w 6758506"/>
              <a:gd name="connsiteY311" fmla="*/ 2001220 h 6596467"/>
              <a:gd name="connsiteX312" fmla="*/ 1211376 w 6758506"/>
              <a:gd name="connsiteY312" fmla="*/ 1988555 h 6596467"/>
              <a:gd name="connsiteX313" fmla="*/ 903258 w 6758506"/>
              <a:gd name="connsiteY313" fmla="*/ 2034997 h 6596467"/>
              <a:gd name="connsiteX314" fmla="*/ 877931 w 6758506"/>
              <a:gd name="connsiteY314" fmla="*/ 2030774 h 6596467"/>
              <a:gd name="connsiteX315" fmla="*/ 877931 w 6758506"/>
              <a:gd name="connsiteY315" fmla="*/ 2001220 h 6596467"/>
              <a:gd name="connsiteX316" fmla="*/ 970790 w 6758506"/>
              <a:gd name="connsiteY316" fmla="*/ 1937891 h 6596467"/>
              <a:gd name="connsiteX317" fmla="*/ 1034101 w 6758506"/>
              <a:gd name="connsiteY317" fmla="*/ 1878784 h 6596467"/>
              <a:gd name="connsiteX318" fmla="*/ 1097414 w 6758506"/>
              <a:gd name="connsiteY318" fmla="*/ 1832342 h 6596467"/>
              <a:gd name="connsiteX319" fmla="*/ 1283129 w 6758506"/>
              <a:gd name="connsiteY319" fmla="*/ 1790120 h 6596467"/>
              <a:gd name="connsiteX320" fmla="*/ 1608134 w 6758506"/>
              <a:gd name="connsiteY320" fmla="*/ 1714125 h 6596467"/>
              <a:gd name="connsiteX321" fmla="*/ 1409755 w 6758506"/>
              <a:gd name="connsiteY321" fmla="*/ 1684572 h 6596467"/>
              <a:gd name="connsiteX322" fmla="*/ 1228259 w 6758506"/>
              <a:gd name="connsiteY322" fmla="*/ 1735236 h 6596467"/>
              <a:gd name="connsiteX323" fmla="*/ 1181830 w 6758506"/>
              <a:gd name="connsiteY323" fmla="*/ 1726791 h 6596467"/>
              <a:gd name="connsiteX324" fmla="*/ 1359105 w 6758506"/>
              <a:gd name="connsiteY324" fmla="*/ 1659241 h 6596467"/>
              <a:gd name="connsiteX325" fmla="*/ 1283129 w 6758506"/>
              <a:gd name="connsiteY325" fmla="*/ 1646573 h 6596467"/>
              <a:gd name="connsiteX326" fmla="*/ 1232480 w 6758506"/>
              <a:gd name="connsiteY326" fmla="*/ 1667684 h 6596467"/>
              <a:gd name="connsiteX327" fmla="*/ 1194493 w 6758506"/>
              <a:gd name="connsiteY327" fmla="*/ 1663461 h 6596467"/>
              <a:gd name="connsiteX328" fmla="*/ 1207156 w 6758506"/>
              <a:gd name="connsiteY328" fmla="*/ 1629685 h 6596467"/>
              <a:gd name="connsiteX329" fmla="*/ 1240922 w 6758506"/>
              <a:gd name="connsiteY329" fmla="*/ 1591688 h 6596467"/>
              <a:gd name="connsiteX330" fmla="*/ 983451 w 6758506"/>
              <a:gd name="connsiteY330" fmla="*/ 1633907 h 6596467"/>
              <a:gd name="connsiteX331" fmla="*/ 738645 w 6758506"/>
              <a:gd name="connsiteY331" fmla="*/ 1633907 h 6596467"/>
              <a:gd name="connsiteX332" fmla="*/ 1316896 w 6758506"/>
              <a:gd name="connsiteY332" fmla="*/ 1494583 h 6596467"/>
              <a:gd name="connsiteX333" fmla="*/ 1274689 w 6758506"/>
              <a:gd name="connsiteY333" fmla="*/ 1473472 h 6596467"/>
              <a:gd name="connsiteX334" fmla="*/ 1321118 w 6758506"/>
              <a:gd name="connsiteY334" fmla="*/ 1448141 h 6596467"/>
              <a:gd name="connsiteX335" fmla="*/ 1574367 w 6758506"/>
              <a:gd name="connsiteY335" fmla="*/ 1376366 h 6596467"/>
              <a:gd name="connsiteX336" fmla="*/ 1785406 w 6758506"/>
              <a:gd name="connsiteY336" fmla="*/ 1367923 h 6596467"/>
              <a:gd name="connsiteX337" fmla="*/ 1924695 w 6758506"/>
              <a:gd name="connsiteY337" fmla="*/ 1342592 h 6596467"/>
              <a:gd name="connsiteX338" fmla="*/ 2055541 w 6758506"/>
              <a:gd name="connsiteY338" fmla="*/ 1300371 h 6596467"/>
              <a:gd name="connsiteX339" fmla="*/ 2089307 w 6758506"/>
              <a:gd name="connsiteY339" fmla="*/ 1266595 h 6596467"/>
              <a:gd name="connsiteX340" fmla="*/ 2030215 w 6758506"/>
              <a:gd name="connsiteY340" fmla="*/ 1199045 h 6596467"/>
              <a:gd name="connsiteX341" fmla="*/ 1975345 w 6758506"/>
              <a:gd name="connsiteY341" fmla="*/ 1203265 h 6596467"/>
              <a:gd name="connsiteX342" fmla="*/ 1840279 w 6758506"/>
              <a:gd name="connsiteY342" fmla="*/ 1156823 h 6596467"/>
              <a:gd name="connsiteX343" fmla="*/ 1709433 w 6758506"/>
              <a:gd name="connsiteY343" fmla="*/ 1173711 h 6596467"/>
              <a:gd name="connsiteX344" fmla="*/ 1726316 w 6758506"/>
              <a:gd name="connsiteY344" fmla="*/ 1148380 h 6596467"/>
              <a:gd name="connsiteX345" fmla="*/ 1966902 w 6758506"/>
              <a:gd name="connsiteY345" fmla="*/ 1068163 h 6596467"/>
              <a:gd name="connsiteX346" fmla="*/ 2034435 w 6758506"/>
              <a:gd name="connsiteY346" fmla="*/ 1097716 h 6596467"/>
              <a:gd name="connsiteX347" fmla="*/ 2106190 w 6758506"/>
              <a:gd name="connsiteY347" fmla="*/ 1135715 h 6596467"/>
              <a:gd name="connsiteX348" fmla="*/ 2148397 w 6758506"/>
              <a:gd name="connsiteY348" fmla="*/ 1127270 h 6596467"/>
              <a:gd name="connsiteX349" fmla="*/ 2194827 w 6758506"/>
              <a:gd name="connsiteY349" fmla="*/ 1148380 h 6596467"/>
              <a:gd name="connsiteX350" fmla="*/ 2177944 w 6758506"/>
              <a:gd name="connsiteY350" fmla="*/ 1190599 h 6596467"/>
              <a:gd name="connsiteX351" fmla="*/ 2156840 w 6758506"/>
              <a:gd name="connsiteY351" fmla="*/ 1220153 h 6596467"/>
              <a:gd name="connsiteX352" fmla="*/ 2177944 w 6758506"/>
              <a:gd name="connsiteY352" fmla="*/ 1237041 h 6596467"/>
              <a:gd name="connsiteX353" fmla="*/ 2199047 w 6758506"/>
              <a:gd name="connsiteY353" fmla="*/ 1211710 h 6596467"/>
              <a:gd name="connsiteX354" fmla="*/ 2224373 w 6758506"/>
              <a:gd name="connsiteY354" fmla="*/ 1177934 h 6596467"/>
              <a:gd name="connsiteX355" fmla="*/ 2308789 w 6758506"/>
              <a:gd name="connsiteY355" fmla="*/ 1169489 h 6596467"/>
              <a:gd name="connsiteX356" fmla="*/ 2397426 w 6758506"/>
              <a:gd name="connsiteY356" fmla="*/ 1156823 h 6596467"/>
              <a:gd name="connsiteX357" fmla="*/ 2397426 w 6758506"/>
              <a:gd name="connsiteY357" fmla="*/ 1152603 h 6596467"/>
              <a:gd name="connsiteX358" fmla="*/ 2646454 w 6758506"/>
              <a:gd name="connsiteY358" fmla="*/ 852840 h 6596467"/>
              <a:gd name="connsiteX359" fmla="*/ 2768860 w 6758506"/>
              <a:gd name="connsiteY359" fmla="*/ 755737 h 6596467"/>
              <a:gd name="connsiteX360" fmla="*/ 2794183 w 6758506"/>
              <a:gd name="connsiteY360" fmla="*/ 721960 h 6596467"/>
              <a:gd name="connsiteX361" fmla="*/ 2887042 w 6758506"/>
              <a:gd name="connsiteY361" fmla="*/ 574190 h 6596467"/>
              <a:gd name="connsiteX362" fmla="*/ 3060095 w 6758506"/>
              <a:gd name="connsiteY362" fmla="*/ 527749 h 6596467"/>
              <a:gd name="connsiteX363" fmla="*/ 3110745 w 6758506"/>
              <a:gd name="connsiteY363" fmla="*/ 599521 h 6596467"/>
              <a:gd name="connsiteX364" fmla="*/ 3064315 w 6758506"/>
              <a:gd name="connsiteY364" fmla="*/ 835952 h 6596467"/>
              <a:gd name="connsiteX365" fmla="*/ 3060095 w 6758506"/>
              <a:gd name="connsiteY365" fmla="*/ 873951 h 6596467"/>
              <a:gd name="connsiteX366" fmla="*/ 3106525 w 6758506"/>
              <a:gd name="connsiteY366" fmla="*/ 865508 h 6596467"/>
              <a:gd name="connsiteX367" fmla="*/ 3190941 w 6758506"/>
              <a:gd name="connsiteY367" fmla="*/ 755737 h 6596467"/>
              <a:gd name="connsiteX368" fmla="*/ 3515943 w 6758506"/>
              <a:gd name="connsiteY368" fmla="*/ 350425 h 6596467"/>
              <a:gd name="connsiteX369" fmla="*/ 3583476 w 6758506"/>
              <a:gd name="connsiteY369" fmla="*/ 295538 h 6596467"/>
              <a:gd name="connsiteX370" fmla="*/ 3629905 w 6758506"/>
              <a:gd name="connsiteY370" fmla="*/ 295538 h 6596467"/>
              <a:gd name="connsiteX371" fmla="*/ 3659452 w 6758506"/>
              <a:gd name="connsiteY371" fmla="*/ 295538 h 6596467"/>
              <a:gd name="connsiteX372" fmla="*/ 3748088 w 6758506"/>
              <a:gd name="connsiteY372" fmla="*/ 333537 h 6596467"/>
              <a:gd name="connsiteX373" fmla="*/ 3756531 w 6758506"/>
              <a:gd name="connsiteY373" fmla="*/ 346202 h 6596467"/>
              <a:gd name="connsiteX374" fmla="*/ 3781854 w 6758506"/>
              <a:gd name="connsiteY374" fmla="*/ 485530 h 6596467"/>
              <a:gd name="connsiteX375" fmla="*/ 3769194 w 6758506"/>
              <a:gd name="connsiteY375" fmla="*/ 510861 h 6596467"/>
              <a:gd name="connsiteX376" fmla="*/ 3828284 w 6758506"/>
              <a:gd name="connsiteY376" fmla="*/ 603744 h 6596467"/>
              <a:gd name="connsiteX377" fmla="*/ 3836727 w 6758506"/>
              <a:gd name="connsiteY377" fmla="*/ 599521 h 6596467"/>
              <a:gd name="connsiteX378" fmla="*/ 3946467 w 6758506"/>
              <a:gd name="connsiteY378" fmla="*/ 489750 h 6596467"/>
              <a:gd name="connsiteX379" fmla="*/ 4026663 w 6758506"/>
              <a:gd name="connsiteY379" fmla="*/ 413755 h 6596467"/>
              <a:gd name="connsiteX380" fmla="*/ 3988676 w 6758506"/>
              <a:gd name="connsiteY380" fmla="*/ 291318 h 6596467"/>
              <a:gd name="connsiteX381" fmla="*/ 4009779 w 6758506"/>
              <a:gd name="connsiteY381" fmla="*/ 274430 h 6596467"/>
              <a:gd name="connsiteX382" fmla="*/ 4014000 w 6758506"/>
              <a:gd name="connsiteY382" fmla="*/ 299761 h 6596467"/>
              <a:gd name="connsiteX383" fmla="*/ 4014000 w 6758506"/>
              <a:gd name="connsiteY383" fmla="*/ 341982 h 6596467"/>
              <a:gd name="connsiteX384" fmla="*/ 4039326 w 6758506"/>
              <a:gd name="connsiteY384" fmla="*/ 312429 h 6596467"/>
              <a:gd name="connsiteX385" fmla="*/ 4064649 w 6758506"/>
              <a:gd name="connsiteY385" fmla="*/ 173101 h 6596467"/>
              <a:gd name="connsiteX386" fmla="*/ 4161729 w 6758506"/>
              <a:gd name="connsiteY386" fmla="*/ 71775 h 6596467"/>
              <a:gd name="connsiteX387" fmla="*/ 4191275 w 6758506"/>
              <a:gd name="connsiteY387" fmla="*/ 50664 h 6596467"/>
              <a:gd name="connsiteX388" fmla="*/ 4271471 w 6758506"/>
              <a:gd name="connsiteY388" fmla="*/ 0 h 659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6758506" h="6596467">
                <a:moveTo>
                  <a:pt x="4271471" y="0"/>
                </a:moveTo>
                <a:cubicBezTo>
                  <a:pt x="4292575" y="0"/>
                  <a:pt x="4355887" y="88663"/>
                  <a:pt x="4351667" y="113994"/>
                </a:cubicBezTo>
                <a:cubicBezTo>
                  <a:pt x="4326341" y="215323"/>
                  <a:pt x="4301017" y="316649"/>
                  <a:pt x="4275691" y="417977"/>
                </a:cubicBezTo>
                <a:cubicBezTo>
                  <a:pt x="4267251" y="443308"/>
                  <a:pt x="4250368" y="460196"/>
                  <a:pt x="4225042" y="451753"/>
                </a:cubicBezTo>
                <a:cubicBezTo>
                  <a:pt x="4195495" y="443308"/>
                  <a:pt x="4208158" y="417977"/>
                  <a:pt x="4212379" y="396867"/>
                </a:cubicBezTo>
                <a:cubicBezTo>
                  <a:pt x="4212379" y="379978"/>
                  <a:pt x="4225042" y="363090"/>
                  <a:pt x="4220821" y="337759"/>
                </a:cubicBezTo>
                <a:cubicBezTo>
                  <a:pt x="4153288" y="401089"/>
                  <a:pt x="4127962" y="472862"/>
                  <a:pt x="4106859" y="557302"/>
                </a:cubicBezTo>
                <a:cubicBezTo>
                  <a:pt x="4149066" y="540414"/>
                  <a:pt x="4153288" y="510861"/>
                  <a:pt x="4165949" y="481307"/>
                </a:cubicBezTo>
                <a:cubicBezTo>
                  <a:pt x="4170172" y="468641"/>
                  <a:pt x="4178612" y="460196"/>
                  <a:pt x="4195495" y="464419"/>
                </a:cubicBezTo>
                <a:cubicBezTo>
                  <a:pt x="4212379" y="468641"/>
                  <a:pt x="4225042" y="477084"/>
                  <a:pt x="4229262" y="493972"/>
                </a:cubicBezTo>
                <a:cubicBezTo>
                  <a:pt x="4233484" y="515083"/>
                  <a:pt x="4220821" y="515083"/>
                  <a:pt x="4208158" y="515083"/>
                </a:cubicBezTo>
                <a:cubicBezTo>
                  <a:pt x="4182832" y="523526"/>
                  <a:pt x="4182832" y="536191"/>
                  <a:pt x="4191275" y="553079"/>
                </a:cubicBezTo>
                <a:cubicBezTo>
                  <a:pt x="4216601" y="586856"/>
                  <a:pt x="4203938" y="616409"/>
                  <a:pt x="4195495" y="650185"/>
                </a:cubicBezTo>
                <a:cubicBezTo>
                  <a:pt x="4191275" y="671296"/>
                  <a:pt x="4182832" y="675519"/>
                  <a:pt x="4161729" y="667074"/>
                </a:cubicBezTo>
                <a:cubicBezTo>
                  <a:pt x="4140625" y="658631"/>
                  <a:pt x="4140625" y="688184"/>
                  <a:pt x="4140625" y="688184"/>
                </a:cubicBezTo>
                <a:cubicBezTo>
                  <a:pt x="4191275" y="709292"/>
                  <a:pt x="4170172" y="759957"/>
                  <a:pt x="4187055" y="789510"/>
                </a:cubicBezTo>
                <a:cubicBezTo>
                  <a:pt x="4191275" y="793733"/>
                  <a:pt x="4191275" y="793733"/>
                  <a:pt x="4195495" y="793733"/>
                </a:cubicBezTo>
                <a:cubicBezTo>
                  <a:pt x="4220821" y="781068"/>
                  <a:pt x="4195495" y="764179"/>
                  <a:pt x="4199718" y="747291"/>
                </a:cubicBezTo>
                <a:cubicBezTo>
                  <a:pt x="4199718" y="730403"/>
                  <a:pt x="4208158" y="721960"/>
                  <a:pt x="4220821" y="721960"/>
                </a:cubicBezTo>
                <a:cubicBezTo>
                  <a:pt x="4233484" y="721960"/>
                  <a:pt x="4237705" y="730403"/>
                  <a:pt x="4237705" y="743069"/>
                </a:cubicBezTo>
                <a:cubicBezTo>
                  <a:pt x="4246145" y="793733"/>
                  <a:pt x="4225042" y="840175"/>
                  <a:pt x="4220821" y="903504"/>
                </a:cubicBezTo>
                <a:cubicBezTo>
                  <a:pt x="4258808" y="857063"/>
                  <a:pt x="4288354" y="823286"/>
                  <a:pt x="4330561" y="810621"/>
                </a:cubicBezTo>
                <a:cubicBezTo>
                  <a:pt x="4339004" y="806398"/>
                  <a:pt x="4343224" y="793733"/>
                  <a:pt x="4339004" y="785290"/>
                </a:cubicBezTo>
                <a:cubicBezTo>
                  <a:pt x="4326341" y="734626"/>
                  <a:pt x="4364328" y="709292"/>
                  <a:pt x="4385434" y="675519"/>
                </a:cubicBezTo>
                <a:cubicBezTo>
                  <a:pt x="4423420" y="599521"/>
                  <a:pt x="4512057" y="595301"/>
                  <a:pt x="4562707" y="531971"/>
                </a:cubicBezTo>
                <a:cubicBezTo>
                  <a:pt x="4579589" y="506638"/>
                  <a:pt x="4609136" y="515083"/>
                  <a:pt x="4626019" y="548859"/>
                </a:cubicBezTo>
                <a:cubicBezTo>
                  <a:pt x="4651345" y="599521"/>
                  <a:pt x="4693552" y="641743"/>
                  <a:pt x="4672449" y="709292"/>
                </a:cubicBezTo>
                <a:cubicBezTo>
                  <a:pt x="4668229" y="734626"/>
                  <a:pt x="4693552" y="759957"/>
                  <a:pt x="4710435" y="781068"/>
                </a:cubicBezTo>
                <a:cubicBezTo>
                  <a:pt x="4739981" y="814844"/>
                  <a:pt x="4744202" y="844397"/>
                  <a:pt x="4718878" y="882396"/>
                </a:cubicBezTo>
                <a:cubicBezTo>
                  <a:pt x="4706215" y="907727"/>
                  <a:pt x="4685111" y="941503"/>
                  <a:pt x="4710435" y="962611"/>
                </a:cubicBezTo>
                <a:cubicBezTo>
                  <a:pt x="4744202" y="987945"/>
                  <a:pt x="4773748" y="966834"/>
                  <a:pt x="4799074" y="941503"/>
                </a:cubicBezTo>
                <a:cubicBezTo>
                  <a:pt x="4862385" y="886616"/>
                  <a:pt x="4925697" y="831732"/>
                  <a:pt x="4997451" y="793733"/>
                </a:cubicBezTo>
                <a:cubicBezTo>
                  <a:pt x="5022777" y="781068"/>
                  <a:pt x="5039660" y="781068"/>
                  <a:pt x="5048100" y="810621"/>
                </a:cubicBezTo>
                <a:cubicBezTo>
                  <a:pt x="5048100" y="823286"/>
                  <a:pt x="5052323" y="831732"/>
                  <a:pt x="5064983" y="835952"/>
                </a:cubicBezTo>
                <a:cubicBezTo>
                  <a:pt x="5124076" y="861285"/>
                  <a:pt x="5128296" y="924615"/>
                  <a:pt x="5073427" y="954169"/>
                </a:cubicBezTo>
                <a:cubicBezTo>
                  <a:pt x="5010113" y="987945"/>
                  <a:pt x="4959464" y="1042829"/>
                  <a:pt x="4887711" y="1063940"/>
                </a:cubicBezTo>
                <a:cubicBezTo>
                  <a:pt x="4870827" y="1068163"/>
                  <a:pt x="4862385" y="1080828"/>
                  <a:pt x="4862385" y="1101939"/>
                </a:cubicBezTo>
                <a:cubicBezTo>
                  <a:pt x="4858165" y="1139935"/>
                  <a:pt x="4824398" y="1152603"/>
                  <a:pt x="4790631" y="1131492"/>
                </a:cubicBezTo>
                <a:cubicBezTo>
                  <a:pt x="4777969" y="1127270"/>
                  <a:pt x="4765305" y="1118827"/>
                  <a:pt x="4756865" y="1131492"/>
                </a:cubicBezTo>
                <a:cubicBezTo>
                  <a:pt x="4744202" y="1144158"/>
                  <a:pt x="4752645" y="1152603"/>
                  <a:pt x="4761085" y="1161046"/>
                </a:cubicBezTo>
                <a:cubicBezTo>
                  <a:pt x="4782189" y="1177934"/>
                  <a:pt x="4777969" y="1190599"/>
                  <a:pt x="4756865" y="1199045"/>
                </a:cubicBezTo>
                <a:cubicBezTo>
                  <a:pt x="4710435" y="1224376"/>
                  <a:pt x="4756865" y="1224376"/>
                  <a:pt x="4765305" y="1237041"/>
                </a:cubicBezTo>
                <a:cubicBezTo>
                  <a:pt x="4739981" y="1258152"/>
                  <a:pt x="4710435" y="1270817"/>
                  <a:pt x="4697772" y="1304593"/>
                </a:cubicBezTo>
                <a:cubicBezTo>
                  <a:pt x="4693552" y="1321481"/>
                  <a:pt x="4668229" y="1342592"/>
                  <a:pt x="4693552" y="1359480"/>
                </a:cubicBezTo>
                <a:cubicBezTo>
                  <a:pt x="4714655" y="1376366"/>
                  <a:pt x="4748422" y="1393254"/>
                  <a:pt x="4773748" y="1372146"/>
                </a:cubicBezTo>
                <a:cubicBezTo>
                  <a:pt x="4803295" y="1342592"/>
                  <a:pt x="4853944" y="1329924"/>
                  <a:pt x="4866607" y="1308816"/>
                </a:cubicBezTo>
                <a:cubicBezTo>
                  <a:pt x="4896151" y="1245486"/>
                  <a:pt x="4959464" y="1228598"/>
                  <a:pt x="4997451" y="1177934"/>
                </a:cubicBezTo>
                <a:cubicBezTo>
                  <a:pt x="5043880" y="1114604"/>
                  <a:pt x="5124076" y="1089273"/>
                  <a:pt x="5170505" y="1025944"/>
                </a:cubicBezTo>
                <a:cubicBezTo>
                  <a:pt x="5178946" y="1017498"/>
                  <a:pt x="5195829" y="1017498"/>
                  <a:pt x="5208493" y="1017498"/>
                </a:cubicBezTo>
                <a:cubicBezTo>
                  <a:pt x="5229595" y="1013276"/>
                  <a:pt x="5259142" y="1017498"/>
                  <a:pt x="5242259" y="979500"/>
                </a:cubicBezTo>
                <a:cubicBezTo>
                  <a:pt x="5238039" y="966834"/>
                  <a:pt x="5250701" y="958391"/>
                  <a:pt x="5259142" y="954169"/>
                </a:cubicBezTo>
                <a:cubicBezTo>
                  <a:pt x="5343558" y="933058"/>
                  <a:pt x="5377325" y="852840"/>
                  <a:pt x="5440637" y="810621"/>
                </a:cubicBezTo>
                <a:cubicBezTo>
                  <a:pt x="5529274" y="747291"/>
                  <a:pt x="5584147" y="637520"/>
                  <a:pt x="5693886" y="595301"/>
                </a:cubicBezTo>
                <a:cubicBezTo>
                  <a:pt x="5710769" y="591078"/>
                  <a:pt x="5723433" y="578413"/>
                  <a:pt x="5740315" y="565745"/>
                </a:cubicBezTo>
                <a:cubicBezTo>
                  <a:pt x="5757199" y="582633"/>
                  <a:pt x="5757199" y="603744"/>
                  <a:pt x="5778303" y="620632"/>
                </a:cubicBezTo>
                <a:cubicBezTo>
                  <a:pt x="5816291" y="645963"/>
                  <a:pt x="5824732" y="709292"/>
                  <a:pt x="5795185" y="751514"/>
                </a:cubicBezTo>
                <a:cubicBezTo>
                  <a:pt x="5769862" y="781068"/>
                  <a:pt x="5731873" y="802178"/>
                  <a:pt x="5731873" y="848620"/>
                </a:cubicBezTo>
                <a:cubicBezTo>
                  <a:pt x="5731873" y="865508"/>
                  <a:pt x="5710769" y="865508"/>
                  <a:pt x="5698107" y="869728"/>
                </a:cubicBezTo>
                <a:cubicBezTo>
                  <a:pt x="5660119" y="873951"/>
                  <a:pt x="5634796" y="899282"/>
                  <a:pt x="5609470" y="924615"/>
                </a:cubicBezTo>
                <a:cubicBezTo>
                  <a:pt x="5588367" y="945726"/>
                  <a:pt x="5579923" y="958391"/>
                  <a:pt x="5605249" y="979500"/>
                </a:cubicBezTo>
                <a:cubicBezTo>
                  <a:pt x="5613690" y="987945"/>
                  <a:pt x="5617913" y="1000610"/>
                  <a:pt x="5609470" y="1009055"/>
                </a:cubicBezTo>
                <a:cubicBezTo>
                  <a:pt x="5596807" y="1025944"/>
                  <a:pt x="5584147" y="1013276"/>
                  <a:pt x="5575703" y="1004833"/>
                </a:cubicBezTo>
                <a:cubicBezTo>
                  <a:pt x="5541937" y="979500"/>
                  <a:pt x="5525053" y="996388"/>
                  <a:pt x="5512391" y="1025944"/>
                </a:cubicBezTo>
                <a:cubicBezTo>
                  <a:pt x="5474404" y="1101939"/>
                  <a:pt x="5432195" y="1173711"/>
                  <a:pt x="5373105" y="1232818"/>
                </a:cubicBezTo>
                <a:cubicBezTo>
                  <a:pt x="5347779" y="1262374"/>
                  <a:pt x="5373105" y="1313036"/>
                  <a:pt x="5322455" y="1329924"/>
                </a:cubicBezTo>
                <a:cubicBezTo>
                  <a:pt x="5318235" y="1329924"/>
                  <a:pt x="5326675" y="1346812"/>
                  <a:pt x="5330895" y="1351035"/>
                </a:cubicBezTo>
                <a:cubicBezTo>
                  <a:pt x="5347779" y="1367923"/>
                  <a:pt x="5364661" y="1367923"/>
                  <a:pt x="5381545" y="1359480"/>
                </a:cubicBezTo>
                <a:cubicBezTo>
                  <a:pt x="5394208" y="1355258"/>
                  <a:pt x="5415311" y="1346812"/>
                  <a:pt x="5402651" y="1329924"/>
                </a:cubicBezTo>
                <a:cubicBezTo>
                  <a:pt x="5389987" y="1300371"/>
                  <a:pt x="5411091" y="1291928"/>
                  <a:pt x="5427975" y="1275040"/>
                </a:cubicBezTo>
                <a:cubicBezTo>
                  <a:pt x="5487067" y="1228598"/>
                  <a:pt x="5558820" y="1199045"/>
                  <a:pt x="5601029" y="1131492"/>
                </a:cubicBezTo>
                <a:cubicBezTo>
                  <a:pt x="5613690" y="1110382"/>
                  <a:pt x="5630573" y="1118827"/>
                  <a:pt x="5647457" y="1123047"/>
                </a:cubicBezTo>
                <a:cubicBezTo>
                  <a:pt x="5681223" y="1139935"/>
                  <a:pt x="5702329" y="1127270"/>
                  <a:pt x="5723433" y="1097716"/>
                </a:cubicBezTo>
                <a:cubicBezTo>
                  <a:pt x="5757199" y="1051275"/>
                  <a:pt x="5786745" y="1051275"/>
                  <a:pt x="5820511" y="1101939"/>
                </a:cubicBezTo>
                <a:cubicBezTo>
                  <a:pt x="5837395" y="1123047"/>
                  <a:pt x="5841615" y="1106159"/>
                  <a:pt x="5850058" y="1101939"/>
                </a:cubicBezTo>
                <a:cubicBezTo>
                  <a:pt x="5892265" y="1068163"/>
                  <a:pt x="5934474" y="1034386"/>
                  <a:pt x="5972461" y="996388"/>
                </a:cubicBezTo>
                <a:cubicBezTo>
                  <a:pt x="6052657" y="920392"/>
                  <a:pt x="6145513" y="857063"/>
                  <a:pt x="6213047" y="768402"/>
                </a:cubicBezTo>
                <a:cubicBezTo>
                  <a:pt x="6255256" y="705072"/>
                  <a:pt x="6327009" y="667074"/>
                  <a:pt x="6390322" y="620632"/>
                </a:cubicBezTo>
                <a:cubicBezTo>
                  <a:pt x="6411425" y="603744"/>
                  <a:pt x="6419868" y="595301"/>
                  <a:pt x="6424089" y="569968"/>
                </a:cubicBezTo>
                <a:cubicBezTo>
                  <a:pt x="6432531" y="544637"/>
                  <a:pt x="6432531" y="493972"/>
                  <a:pt x="6487401" y="527749"/>
                </a:cubicBezTo>
                <a:cubicBezTo>
                  <a:pt x="6500064" y="536191"/>
                  <a:pt x="6516947" y="523526"/>
                  <a:pt x="6512725" y="510861"/>
                </a:cubicBezTo>
                <a:cubicBezTo>
                  <a:pt x="6491621" y="451753"/>
                  <a:pt x="6542271" y="439086"/>
                  <a:pt x="6567597" y="409532"/>
                </a:cubicBezTo>
                <a:cubicBezTo>
                  <a:pt x="6588701" y="388424"/>
                  <a:pt x="6609804" y="371536"/>
                  <a:pt x="6630910" y="354648"/>
                </a:cubicBezTo>
                <a:cubicBezTo>
                  <a:pt x="6673117" y="329314"/>
                  <a:pt x="6690000" y="337759"/>
                  <a:pt x="6694221" y="384201"/>
                </a:cubicBezTo>
                <a:cubicBezTo>
                  <a:pt x="6698443" y="396867"/>
                  <a:pt x="6694221" y="405312"/>
                  <a:pt x="6706883" y="413755"/>
                </a:cubicBezTo>
                <a:cubicBezTo>
                  <a:pt x="6753313" y="434865"/>
                  <a:pt x="6774417" y="477084"/>
                  <a:pt x="6744870" y="519303"/>
                </a:cubicBezTo>
                <a:cubicBezTo>
                  <a:pt x="6698443" y="595301"/>
                  <a:pt x="6652013" y="671296"/>
                  <a:pt x="6576037" y="721960"/>
                </a:cubicBezTo>
                <a:cubicBezTo>
                  <a:pt x="6554934" y="734626"/>
                  <a:pt x="6533831" y="747291"/>
                  <a:pt x="6525388" y="768402"/>
                </a:cubicBezTo>
                <a:cubicBezTo>
                  <a:pt x="6483181" y="865508"/>
                  <a:pt x="6411425" y="945726"/>
                  <a:pt x="6343893" y="1021721"/>
                </a:cubicBezTo>
                <a:cubicBezTo>
                  <a:pt x="6305905" y="1059717"/>
                  <a:pt x="6272139" y="1101939"/>
                  <a:pt x="6293243" y="1165269"/>
                </a:cubicBezTo>
                <a:cubicBezTo>
                  <a:pt x="6297463" y="1186377"/>
                  <a:pt x="6284802" y="1207488"/>
                  <a:pt x="6267919" y="1224376"/>
                </a:cubicBezTo>
                <a:cubicBezTo>
                  <a:pt x="6259476" y="1228598"/>
                  <a:pt x="6255256" y="1237041"/>
                  <a:pt x="6263697" y="1245486"/>
                </a:cubicBezTo>
                <a:cubicBezTo>
                  <a:pt x="6272139" y="1249707"/>
                  <a:pt x="6280579" y="1249707"/>
                  <a:pt x="6284802" y="1245486"/>
                </a:cubicBezTo>
                <a:cubicBezTo>
                  <a:pt x="6331229" y="1194822"/>
                  <a:pt x="6373439" y="1144158"/>
                  <a:pt x="6436751" y="1110382"/>
                </a:cubicBezTo>
                <a:cubicBezTo>
                  <a:pt x="6462075" y="1004833"/>
                  <a:pt x="6567597" y="958391"/>
                  <a:pt x="6618247" y="869728"/>
                </a:cubicBezTo>
                <a:cubicBezTo>
                  <a:pt x="6622467" y="865508"/>
                  <a:pt x="6622467" y="861285"/>
                  <a:pt x="6626687" y="857063"/>
                </a:cubicBezTo>
                <a:cubicBezTo>
                  <a:pt x="6647793" y="844397"/>
                  <a:pt x="6660454" y="806398"/>
                  <a:pt x="6694221" y="827509"/>
                </a:cubicBezTo>
                <a:cubicBezTo>
                  <a:pt x="6727987" y="848620"/>
                  <a:pt x="6706883" y="878173"/>
                  <a:pt x="6698443" y="903504"/>
                </a:cubicBezTo>
                <a:cubicBezTo>
                  <a:pt x="6690000" y="941503"/>
                  <a:pt x="6668897" y="975279"/>
                  <a:pt x="6639351" y="1000610"/>
                </a:cubicBezTo>
                <a:cubicBezTo>
                  <a:pt x="6580258" y="1068163"/>
                  <a:pt x="6546491" y="1152603"/>
                  <a:pt x="6491621" y="1220153"/>
                </a:cubicBezTo>
                <a:cubicBezTo>
                  <a:pt x="6474738" y="1241264"/>
                  <a:pt x="6500064" y="1270817"/>
                  <a:pt x="6487401" y="1300371"/>
                </a:cubicBezTo>
                <a:cubicBezTo>
                  <a:pt x="6478959" y="1329924"/>
                  <a:pt x="6478959" y="1359480"/>
                  <a:pt x="6525388" y="1367923"/>
                </a:cubicBezTo>
                <a:cubicBezTo>
                  <a:pt x="6550714" y="1372146"/>
                  <a:pt x="6542271" y="1401699"/>
                  <a:pt x="6533831" y="1422810"/>
                </a:cubicBezTo>
                <a:cubicBezTo>
                  <a:pt x="6525388" y="1439696"/>
                  <a:pt x="6512725" y="1448141"/>
                  <a:pt x="6495841" y="1435475"/>
                </a:cubicBezTo>
                <a:cubicBezTo>
                  <a:pt x="6487401" y="1427030"/>
                  <a:pt x="6474738" y="1414365"/>
                  <a:pt x="6457855" y="1431253"/>
                </a:cubicBezTo>
                <a:cubicBezTo>
                  <a:pt x="6462075" y="1431253"/>
                  <a:pt x="6466297" y="1439696"/>
                  <a:pt x="6466297" y="1439696"/>
                </a:cubicBezTo>
                <a:cubicBezTo>
                  <a:pt x="6529608" y="1490360"/>
                  <a:pt x="6525388" y="1524136"/>
                  <a:pt x="6457855" y="1557912"/>
                </a:cubicBezTo>
                <a:cubicBezTo>
                  <a:pt x="6436751" y="1570578"/>
                  <a:pt x="6398765" y="1562135"/>
                  <a:pt x="6394542" y="1587466"/>
                </a:cubicBezTo>
                <a:cubicBezTo>
                  <a:pt x="6386101" y="1638130"/>
                  <a:pt x="6360775" y="1688794"/>
                  <a:pt x="6369219" y="1739458"/>
                </a:cubicBezTo>
                <a:cubicBezTo>
                  <a:pt x="6373439" y="1760567"/>
                  <a:pt x="6381881" y="1777455"/>
                  <a:pt x="6364998" y="1794343"/>
                </a:cubicBezTo>
                <a:cubicBezTo>
                  <a:pt x="6339672" y="1823897"/>
                  <a:pt x="6369219" y="1832342"/>
                  <a:pt x="6386101" y="1836562"/>
                </a:cubicBezTo>
                <a:cubicBezTo>
                  <a:pt x="6415648" y="1845007"/>
                  <a:pt x="6457855" y="1790120"/>
                  <a:pt x="6449415" y="1760567"/>
                </a:cubicBezTo>
                <a:cubicBezTo>
                  <a:pt x="6440971" y="1739458"/>
                  <a:pt x="6440971" y="1726791"/>
                  <a:pt x="6457855" y="1709903"/>
                </a:cubicBezTo>
                <a:cubicBezTo>
                  <a:pt x="6474738" y="1693015"/>
                  <a:pt x="6512725" y="1671906"/>
                  <a:pt x="6462075" y="1650796"/>
                </a:cubicBezTo>
                <a:cubicBezTo>
                  <a:pt x="6453635" y="1646573"/>
                  <a:pt x="6457855" y="1638130"/>
                  <a:pt x="6462075" y="1629685"/>
                </a:cubicBezTo>
                <a:cubicBezTo>
                  <a:pt x="6495841" y="1608577"/>
                  <a:pt x="6516947" y="1650796"/>
                  <a:pt x="6550714" y="1646573"/>
                </a:cubicBezTo>
                <a:cubicBezTo>
                  <a:pt x="6567597" y="1646573"/>
                  <a:pt x="6554934" y="1667684"/>
                  <a:pt x="6550714" y="1684572"/>
                </a:cubicBezTo>
                <a:cubicBezTo>
                  <a:pt x="6542271" y="1718348"/>
                  <a:pt x="6508505" y="1747901"/>
                  <a:pt x="6529608" y="1785900"/>
                </a:cubicBezTo>
                <a:cubicBezTo>
                  <a:pt x="6533831" y="1790120"/>
                  <a:pt x="6529608" y="1798566"/>
                  <a:pt x="6525388" y="1802788"/>
                </a:cubicBezTo>
                <a:cubicBezTo>
                  <a:pt x="6453635" y="1849230"/>
                  <a:pt x="6478959" y="1946336"/>
                  <a:pt x="6428309" y="2001220"/>
                </a:cubicBezTo>
                <a:cubicBezTo>
                  <a:pt x="6415648" y="2013886"/>
                  <a:pt x="6411425" y="2030774"/>
                  <a:pt x="6398765" y="2043439"/>
                </a:cubicBezTo>
                <a:cubicBezTo>
                  <a:pt x="6356555" y="2077216"/>
                  <a:pt x="6335452" y="2119437"/>
                  <a:pt x="6314346" y="2165879"/>
                </a:cubicBezTo>
                <a:cubicBezTo>
                  <a:pt x="6310126" y="2178544"/>
                  <a:pt x="6301685" y="2186987"/>
                  <a:pt x="6297463" y="2199655"/>
                </a:cubicBezTo>
                <a:cubicBezTo>
                  <a:pt x="6297463" y="2229208"/>
                  <a:pt x="6208827" y="2216543"/>
                  <a:pt x="6263697" y="2275650"/>
                </a:cubicBezTo>
                <a:cubicBezTo>
                  <a:pt x="6284802" y="2300981"/>
                  <a:pt x="6280579" y="2338980"/>
                  <a:pt x="6314346" y="2368533"/>
                </a:cubicBezTo>
                <a:cubicBezTo>
                  <a:pt x="6352335" y="2402310"/>
                  <a:pt x="6360775" y="2452974"/>
                  <a:pt x="6331229" y="2499415"/>
                </a:cubicBezTo>
                <a:cubicBezTo>
                  <a:pt x="6251035" y="2626075"/>
                  <a:pt x="6175060" y="2756954"/>
                  <a:pt x="6073761" y="2870948"/>
                </a:cubicBezTo>
                <a:cubicBezTo>
                  <a:pt x="6039994" y="2908947"/>
                  <a:pt x="6002007" y="2946946"/>
                  <a:pt x="5972461" y="2989165"/>
                </a:cubicBezTo>
                <a:cubicBezTo>
                  <a:pt x="5951357" y="3022941"/>
                  <a:pt x="5904928" y="3039829"/>
                  <a:pt x="5871161" y="3060938"/>
                </a:cubicBezTo>
                <a:cubicBezTo>
                  <a:pt x="5854278" y="3069383"/>
                  <a:pt x="5841615" y="3082048"/>
                  <a:pt x="5837395" y="3103159"/>
                </a:cubicBezTo>
                <a:cubicBezTo>
                  <a:pt x="5807849" y="3179154"/>
                  <a:pt x="5769862" y="3246707"/>
                  <a:pt x="5719213" y="3322702"/>
                </a:cubicBezTo>
                <a:cubicBezTo>
                  <a:pt x="5752979" y="3326924"/>
                  <a:pt x="5782525" y="3335367"/>
                  <a:pt x="5812069" y="3339590"/>
                </a:cubicBezTo>
                <a:cubicBezTo>
                  <a:pt x="5828952" y="3343812"/>
                  <a:pt x="5845835" y="3339590"/>
                  <a:pt x="5850058" y="3326924"/>
                </a:cubicBezTo>
                <a:cubicBezTo>
                  <a:pt x="5866941" y="3259372"/>
                  <a:pt x="5959798" y="3229818"/>
                  <a:pt x="5947135" y="3145378"/>
                </a:cubicBezTo>
                <a:cubicBezTo>
                  <a:pt x="5989344" y="3124267"/>
                  <a:pt x="5964018" y="3031384"/>
                  <a:pt x="6052657" y="3044049"/>
                </a:cubicBezTo>
                <a:cubicBezTo>
                  <a:pt x="6077981" y="3048272"/>
                  <a:pt x="6082203" y="3006053"/>
                  <a:pt x="6103307" y="2989165"/>
                </a:cubicBezTo>
                <a:cubicBezTo>
                  <a:pt x="6187723" y="2921613"/>
                  <a:pt x="6229930" y="2828730"/>
                  <a:pt x="6246813" y="2723181"/>
                </a:cubicBezTo>
                <a:cubicBezTo>
                  <a:pt x="6255256" y="2689405"/>
                  <a:pt x="6272139" y="2672516"/>
                  <a:pt x="6305905" y="2672516"/>
                </a:cubicBezTo>
                <a:cubicBezTo>
                  <a:pt x="6331229" y="2723181"/>
                  <a:pt x="6318569" y="2769622"/>
                  <a:pt x="6289023" y="2820287"/>
                </a:cubicBezTo>
                <a:cubicBezTo>
                  <a:pt x="6251035" y="2879394"/>
                  <a:pt x="6242593" y="2955389"/>
                  <a:pt x="6221489" y="3022941"/>
                </a:cubicBezTo>
                <a:cubicBezTo>
                  <a:pt x="6208827" y="3073605"/>
                  <a:pt x="6187723" y="3111602"/>
                  <a:pt x="6141293" y="3141155"/>
                </a:cubicBezTo>
                <a:cubicBezTo>
                  <a:pt x="6082203" y="3179154"/>
                  <a:pt x="6061097" y="3255149"/>
                  <a:pt x="6006227" y="3301591"/>
                </a:cubicBezTo>
                <a:cubicBezTo>
                  <a:pt x="6002007" y="3310036"/>
                  <a:pt x="5997785" y="3322702"/>
                  <a:pt x="5989344" y="3322702"/>
                </a:cubicBezTo>
                <a:cubicBezTo>
                  <a:pt x="5926031" y="3326924"/>
                  <a:pt x="5926031" y="3386031"/>
                  <a:pt x="5904928" y="3424028"/>
                </a:cubicBezTo>
                <a:cubicBezTo>
                  <a:pt x="5879602" y="3466249"/>
                  <a:pt x="5841615" y="3495803"/>
                  <a:pt x="5803629" y="3525356"/>
                </a:cubicBezTo>
                <a:cubicBezTo>
                  <a:pt x="5795185" y="3529579"/>
                  <a:pt x="5795185" y="3538022"/>
                  <a:pt x="5799409" y="3546467"/>
                </a:cubicBezTo>
                <a:cubicBezTo>
                  <a:pt x="5799409" y="3576020"/>
                  <a:pt x="5769862" y="3580243"/>
                  <a:pt x="5765642" y="3567575"/>
                </a:cubicBezTo>
                <a:cubicBezTo>
                  <a:pt x="5744536" y="3529579"/>
                  <a:pt x="5727653" y="3554910"/>
                  <a:pt x="5710769" y="3567575"/>
                </a:cubicBezTo>
                <a:cubicBezTo>
                  <a:pt x="5681223" y="3592909"/>
                  <a:pt x="5664340" y="3635128"/>
                  <a:pt x="5622133" y="3647793"/>
                </a:cubicBezTo>
                <a:cubicBezTo>
                  <a:pt x="5609470" y="3652016"/>
                  <a:pt x="5605249" y="3668904"/>
                  <a:pt x="5609470" y="3681569"/>
                </a:cubicBezTo>
                <a:cubicBezTo>
                  <a:pt x="5622133" y="3715345"/>
                  <a:pt x="5601029" y="3728011"/>
                  <a:pt x="5571483" y="3740679"/>
                </a:cubicBezTo>
                <a:cubicBezTo>
                  <a:pt x="5554600" y="3753344"/>
                  <a:pt x="5508171" y="3732233"/>
                  <a:pt x="5516613" y="3787120"/>
                </a:cubicBezTo>
                <a:cubicBezTo>
                  <a:pt x="5520833" y="3808229"/>
                  <a:pt x="5478624" y="3833562"/>
                  <a:pt x="5516613" y="3863116"/>
                </a:cubicBezTo>
                <a:cubicBezTo>
                  <a:pt x="5529274" y="3871558"/>
                  <a:pt x="5512391" y="3888446"/>
                  <a:pt x="5503951" y="3896892"/>
                </a:cubicBezTo>
                <a:cubicBezTo>
                  <a:pt x="5478624" y="3918000"/>
                  <a:pt x="5444857" y="3926445"/>
                  <a:pt x="5436417" y="3968664"/>
                </a:cubicBezTo>
                <a:cubicBezTo>
                  <a:pt x="5432195" y="3985552"/>
                  <a:pt x="5415311" y="3977110"/>
                  <a:pt x="5402651" y="3968664"/>
                </a:cubicBezTo>
                <a:cubicBezTo>
                  <a:pt x="5373105" y="3947554"/>
                  <a:pt x="5339338" y="3926445"/>
                  <a:pt x="5309791" y="3905335"/>
                </a:cubicBezTo>
                <a:cubicBezTo>
                  <a:pt x="5292909" y="3892669"/>
                  <a:pt x="5276025" y="3880004"/>
                  <a:pt x="5259142" y="3888446"/>
                </a:cubicBezTo>
                <a:cubicBezTo>
                  <a:pt x="5238039" y="3896892"/>
                  <a:pt x="5242259" y="3913780"/>
                  <a:pt x="5242259" y="3930668"/>
                </a:cubicBezTo>
                <a:cubicBezTo>
                  <a:pt x="5246479" y="3960221"/>
                  <a:pt x="5233819" y="3968664"/>
                  <a:pt x="5208493" y="3981330"/>
                </a:cubicBezTo>
                <a:cubicBezTo>
                  <a:pt x="5128296" y="4019329"/>
                  <a:pt x="5064983" y="4082658"/>
                  <a:pt x="5026997" y="4162876"/>
                </a:cubicBezTo>
                <a:cubicBezTo>
                  <a:pt x="5010113" y="4196652"/>
                  <a:pt x="4984790" y="4221983"/>
                  <a:pt x="4955243" y="4243094"/>
                </a:cubicBezTo>
                <a:cubicBezTo>
                  <a:pt x="4917257" y="4272648"/>
                  <a:pt x="4883491" y="4314867"/>
                  <a:pt x="4845501" y="4331755"/>
                </a:cubicBezTo>
                <a:cubicBezTo>
                  <a:pt x="4782189" y="4357088"/>
                  <a:pt x="4752645" y="4416195"/>
                  <a:pt x="4701995" y="4449971"/>
                </a:cubicBezTo>
                <a:cubicBezTo>
                  <a:pt x="4676669" y="4466859"/>
                  <a:pt x="4659785" y="4487968"/>
                  <a:pt x="4642903" y="4513301"/>
                </a:cubicBezTo>
                <a:cubicBezTo>
                  <a:pt x="4579589" y="4606184"/>
                  <a:pt x="4499396" y="4682179"/>
                  <a:pt x="4398094" y="4737066"/>
                </a:cubicBezTo>
                <a:cubicBezTo>
                  <a:pt x="4389654" y="4741286"/>
                  <a:pt x="4376991" y="4745509"/>
                  <a:pt x="4385434" y="4758175"/>
                </a:cubicBezTo>
                <a:cubicBezTo>
                  <a:pt x="4410757" y="4796173"/>
                  <a:pt x="4381211" y="4817284"/>
                  <a:pt x="4360108" y="4838392"/>
                </a:cubicBezTo>
                <a:cubicBezTo>
                  <a:pt x="4309458" y="4884834"/>
                  <a:pt x="4292575" y="4952386"/>
                  <a:pt x="4246145" y="5007273"/>
                </a:cubicBezTo>
                <a:cubicBezTo>
                  <a:pt x="4275691" y="5087491"/>
                  <a:pt x="4220821" y="5074823"/>
                  <a:pt x="4174392" y="5074823"/>
                </a:cubicBezTo>
                <a:cubicBezTo>
                  <a:pt x="4161729" y="5074823"/>
                  <a:pt x="4144845" y="5083268"/>
                  <a:pt x="4149066" y="5104379"/>
                </a:cubicBezTo>
                <a:cubicBezTo>
                  <a:pt x="4153288" y="5167709"/>
                  <a:pt x="4119522" y="5197262"/>
                  <a:pt x="4051989" y="5188817"/>
                </a:cubicBezTo>
                <a:cubicBezTo>
                  <a:pt x="4043546" y="5188817"/>
                  <a:pt x="4035106" y="5188817"/>
                  <a:pt x="4026663" y="5197262"/>
                </a:cubicBezTo>
                <a:cubicBezTo>
                  <a:pt x="4022443" y="5201483"/>
                  <a:pt x="4022443" y="5209928"/>
                  <a:pt x="4026663" y="5218371"/>
                </a:cubicBezTo>
                <a:cubicBezTo>
                  <a:pt x="4039326" y="5239481"/>
                  <a:pt x="4115299" y="5252147"/>
                  <a:pt x="4039326" y="5290146"/>
                </a:cubicBezTo>
                <a:cubicBezTo>
                  <a:pt x="4064649" y="5349253"/>
                  <a:pt x="4005559" y="5383029"/>
                  <a:pt x="4001339" y="5437916"/>
                </a:cubicBezTo>
                <a:cubicBezTo>
                  <a:pt x="3997116" y="5463247"/>
                  <a:pt x="3984456" y="5484357"/>
                  <a:pt x="3946467" y="5497023"/>
                </a:cubicBezTo>
                <a:cubicBezTo>
                  <a:pt x="3916923" y="5505466"/>
                  <a:pt x="3891597" y="5543465"/>
                  <a:pt x="3866271" y="5573018"/>
                </a:cubicBezTo>
                <a:cubicBezTo>
                  <a:pt x="3849387" y="5585684"/>
                  <a:pt x="3836727" y="5598349"/>
                  <a:pt x="3815621" y="5602572"/>
                </a:cubicBezTo>
                <a:cubicBezTo>
                  <a:pt x="3794518" y="5606794"/>
                  <a:pt x="3743868" y="5602572"/>
                  <a:pt x="3786077" y="5653236"/>
                </a:cubicBezTo>
                <a:cubicBezTo>
                  <a:pt x="3752311" y="5653236"/>
                  <a:pt x="3798738" y="5729231"/>
                  <a:pt x="3735427" y="5699678"/>
                </a:cubicBezTo>
                <a:cubicBezTo>
                  <a:pt x="3735427" y="5699678"/>
                  <a:pt x="3731205" y="5699678"/>
                  <a:pt x="3731205" y="5703900"/>
                </a:cubicBezTo>
                <a:cubicBezTo>
                  <a:pt x="3688998" y="5767230"/>
                  <a:pt x="3583476" y="5741897"/>
                  <a:pt x="3553932" y="5830560"/>
                </a:cubicBezTo>
                <a:cubicBezTo>
                  <a:pt x="3545489" y="5864336"/>
                  <a:pt x="3520165" y="5893889"/>
                  <a:pt x="3528606" y="5931886"/>
                </a:cubicBezTo>
                <a:cubicBezTo>
                  <a:pt x="3532826" y="5957219"/>
                  <a:pt x="3520165" y="5974107"/>
                  <a:pt x="3507502" y="5990995"/>
                </a:cubicBezTo>
                <a:cubicBezTo>
                  <a:pt x="3461073" y="6041660"/>
                  <a:pt x="3418866" y="6100767"/>
                  <a:pt x="3363994" y="6138763"/>
                </a:cubicBezTo>
                <a:cubicBezTo>
                  <a:pt x="3330227" y="6159874"/>
                  <a:pt x="3317566" y="6193650"/>
                  <a:pt x="3300681" y="6223203"/>
                </a:cubicBezTo>
                <a:cubicBezTo>
                  <a:pt x="3283798" y="6261202"/>
                  <a:pt x="3254254" y="6286533"/>
                  <a:pt x="3212044" y="6290756"/>
                </a:cubicBezTo>
                <a:cubicBezTo>
                  <a:pt x="3127628" y="6299199"/>
                  <a:pt x="3068538" y="6345640"/>
                  <a:pt x="3026329" y="6417415"/>
                </a:cubicBezTo>
                <a:cubicBezTo>
                  <a:pt x="2992562" y="6480745"/>
                  <a:pt x="2937692" y="6489188"/>
                  <a:pt x="2878600" y="6489188"/>
                </a:cubicBezTo>
                <a:cubicBezTo>
                  <a:pt x="2844833" y="6489188"/>
                  <a:pt x="2798404" y="6434303"/>
                  <a:pt x="2802626" y="6408970"/>
                </a:cubicBezTo>
                <a:cubicBezTo>
                  <a:pt x="2806846" y="6358308"/>
                  <a:pt x="2806846" y="6358308"/>
                  <a:pt x="2756197" y="6362528"/>
                </a:cubicBezTo>
                <a:cubicBezTo>
                  <a:pt x="2751976" y="6341420"/>
                  <a:pt x="2768860" y="6337197"/>
                  <a:pt x="2781520" y="6328752"/>
                </a:cubicBezTo>
                <a:cubicBezTo>
                  <a:pt x="2785743" y="6324532"/>
                  <a:pt x="2802626" y="6316087"/>
                  <a:pt x="2794183" y="6307644"/>
                </a:cubicBezTo>
                <a:cubicBezTo>
                  <a:pt x="2747754" y="6265422"/>
                  <a:pt x="2798404" y="6214761"/>
                  <a:pt x="2789963" y="6168319"/>
                </a:cubicBezTo>
                <a:cubicBezTo>
                  <a:pt x="2789963" y="6159874"/>
                  <a:pt x="2785743" y="6147208"/>
                  <a:pt x="2785743" y="6138763"/>
                </a:cubicBezTo>
                <a:cubicBezTo>
                  <a:pt x="2764637" y="6134543"/>
                  <a:pt x="2726650" y="6164096"/>
                  <a:pt x="2726650" y="6142986"/>
                </a:cubicBezTo>
                <a:cubicBezTo>
                  <a:pt x="2722430" y="6096544"/>
                  <a:pt x="2671780" y="6054325"/>
                  <a:pt x="2709767" y="6003661"/>
                </a:cubicBezTo>
                <a:cubicBezTo>
                  <a:pt x="2751976" y="5948774"/>
                  <a:pt x="2789963" y="5889667"/>
                  <a:pt x="2811067" y="5822114"/>
                </a:cubicBezTo>
                <a:cubicBezTo>
                  <a:pt x="2815287" y="5805226"/>
                  <a:pt x="2832170" y="5792561"/>
                  <a:pt x="2815287" y="5775673"/>
                </a:cubicBezTo>
                <a:cubicBezTo>
                  <a:pt x="2798404" y="5763007"/>
                  <a:pt x="2773080" y="5763007"/>
                  <a:pt x="2751976" y="5775673"/>
                </a:cubicBezTo>
                <a:cubicBezTo>
                  <a:pt x="2726650" y="5796783"/>
                  <a:pt x="2705547" y="5817894"/>
                  <a:pt x="2688664" y="5847448"/>
                </a:cubicBezTo>
                <a:cubicBezTo>
                  <a:pt x="2659117" y="5906555"/>
                  <a:pt x="2612688" y="5952996"/>
                  <a:pt x="2562038" y="5999438"/>
                </a:cubicBezTo>
                <a:cubicBezTo>
                  <a:pt x="2557818" y="6003661"/>
                  <a:pt x="2553598" y="6016326"/>
                  <a:pt x="2549375" y="6012104"/>
                </a:cubicBezTo>
                <a:cubicBezTo>
                  <a:pt x="2486065" y="6007883"/>
                  <a:pt x="2473402" y="6062768"/>
                  <a:pt x="2448076" y="6096544"/>
                </a:cubicBezTo>
                <a:cubicBezTo>
                  <a:pt x="2329893" y="6261202"/>
                  <a:pt x="2177944" y="6400527"/>
                  <a:pt x="2076644" y="6573628"/>
                </a:cubicBezTo>
                <a:cubicBezTo>
                  <a:pt x="2063981" y="6594739"/>
                  <a:pt x="2051318" y="6603182"/>
                  <a:pt x="2030215" y="6590516"/>
                </a:cubicBezTo>
                <a:cubicBezTo>
                  <a:pt x="2013331" y="6577851"/>
                  <a:pt x="2009111" y="6565185"/>
                  <a:pt x="2017552" y="6548297"/>
                </a:cubicBezTo>
                <a:cubicBezTo>
                  <a:pt x="2038658" y="6510298"/>
                  <a:pt x="2038658" y="6468079"/>
                  <a:pt x="2038658" y="6430081"/>
                </a:cubicBezTo>
                <a:cubicBezTo>
                  <a:pt x="2038658" y="6379416"/>
                  <a:pt x="2055541" y="6341420"/>
                  <a:pt x="2085085" y="6307644"/>
                </a:cubicBezTo>
                <a:cubicBezTo>
                  <a:pt x="2110411" y="6273868"/>
                  <a:pt x="2127294" y="6231649"/>
                  <a:pt x="2144177" y="6193650"/>
                </a:cubicBezTo>
                <a:cubicBezTo>
                  <a:pt x="2165281" y="6138763"/>
                  <a:pt x="2135737" y="6126098"/>
                  <a:pt x="2093528" y="6113432"/>
                </a:cubicBezTo>
                <a:cubicBezTo>
                  <a:pt x="2080864" y="6113432"/>
                  <a:pt x="2063981" y="6113432"/>
                  <a:pt x="2063981" y="6096544"/>
                </a:cubicBezTo>
                <a:cubicBezTo>
                  <a:pt x="2063981" y="6079656"/>
                  <a:pt x="2080864" y="6083879"/>
                  <a:pt x="2089307" y="6079656"/>
                </a:cubicBezTo>
                <a:cubicBezTo>
                  <a:pt x="2118854" y="6062768"/>
                  <a:pt x="2131514" y="6028992"/>
                  <a:pt x="2131514" y="6003661"/>
                </a:cubicBezTo>
                <a:cubicBezTo>
                  <a:pt x="2127294" y="5969885"/>
                  <a:pt x="2089307" y="5978327"/>
                  <a:pt x="2068201" y="5982550"/>
                </a:cubicBezTo>
                <a:cubicBezTo>
                  <a:pt x="2025995" y="5990995"/>
                  <a:pt x="1992228" y="6007883"/>
                  <a:pt x="1975345" y="6050102"/>
                </a:cubicBezTo>
                <a:cubicBezTo>
                  <a:pt x="1971125" y="6058545"/>
                  <a:pt x="1966902" y="6075433"/>
                  <a:pt x="1950019" y="6075433"/>
                </a:cubicBezTo>
                <a:cubicBezTo>
                  <a:pt x="1937358" y="6075433"/>
                  <a:pt x="1937358" y="6058545"/>
                  <a:pt x="1937358" y="6050102"/>
                </a:cubicBezTo>
                <a:cubicBezTo>
                  <a:pt x="1933135" y="6028992"/>
                  <a:pt x="1920475" y="6028992"/>
                  <a:pt x="1903592" y="6033214"/>
                </a:cubicBezTo>
                <a:cubicBezTo>
                  <a:pt x="1836059" y="6058545"/>
                  <a:pt x="1772746" y="6083879"/>
                  <a:pt x="1730537" y="6151431"/>
                </a:cubicBezTo>
                <a:cubicBezTo>
                  <a:pt x="1696770" y="6202093"/>
                  <a:pt x="1637680" y="6235869"/>
                  <a:pt x="1591250" y="6278090"/>
                </a:cubicBezTo>
                <a:cubicBezTo>
                  <a:pt x="1587030" y="6286533"/>
                  <a:pt x="1574367" y="6286533"/>
                  <a:pt x="1565924" y="6282311"/>
                </a:cubicBezTo>
                <a:cubicBezTo>
                  <a:pt x="1561704" y="6278090"/>
                  <a:pt x="1561704" y="6265422"/>
                  <a:pt x="1561704" y="6261202"/>
                </a:cubicBezTo>
                <a:cubicBezTo>
                  <a:pt x="1587030" y="6189427"/>
                  <a:pt x="1574367" y="6109209"/>
                  <a:pt x="1591250" y="6037437"/>
                </a:cubicBezTo>
                <a:cubicBezTo>
                  <a:pt x="1599691" y="5986773"/>
                  <a:pt x="1612354" y="5936108"/>
                  <a:pt x="1633457" y="5885444"/>
                </a:cubicBezTo>
                <a:cubicBezTo>
                  <a:pt x="1582808" y="5872779"/>
                  <a:pt x="1544821" y="5885444"/>
                  <a:pt x="1519497" y="5927666"/>
                </a:cubicBezTo>
                <a:cubicBezTo>
                  <a:pt x="1498391" y="5961442"/>
                  <a:pt x="1485728" y="5948774"/>
                  <a:pt x="1473068" y="5919220"/>
                </a:cubicBezTo>
                <a:cubicBezTo>
                  <a:pt x="1456184" y="5889667"/>
                  <a:pt x="1473068" y="5860113"/>
                  <a:pt x="1473068" y="5830560"/>
                </a:cubicBezTo>
                <a:cubicBezTo>
                  <a:pt x="1477288" y="5792561"/>
                  <a:pt x="1485728" y="5754564"/>
                  <a:pt x="1489951" y="5716566"/>
                </a:cubicBezTo>
                <a:cubicBezTo>
                  <a:pt x="1489951" y="5703900"/>
                  <a:pt x="1498391" y="5687012"/>
                  <a:pt x="1485728" y="5682789"/>
                </a:cubicBezTo>
                <a:cubicBezTo>
                  <a:pt x="1468845" y="5674347"/>
                  <a:pt x="1456184" y="5687012"/>
                  <a:pt x="1447742" y="5695455"/>
                </a:cubicBezTo>
                <a:cubicBezTo>
                  <a:pt x="1439301" y="5703900"/>
                  <a:pt x="1430858" y="5716566"/>
                  <a:pt x="1422418" y="5725008"/>
                </a:cubicBezTo>
                <a:cubicBezTo>
                  <a:pt x="1363325" y="5801006"/>
                  <a:pt x="1300013" y="5881224"/>
                  <a:pt x="1236702" y="5952996"/>
                </a:cubicBezTo>
                <a:cubicBezTo>
                  <a:pt x="1207156" y="5982550"/>
                  <a:pt x="1169167" y="6003661"/>
                  <a:pt x="1122740" y="5974107"/>
                </a:cubicBezTo>
                <a:cubicBezTo>
                  <a:pt x="1105856" y="5961442"/>
                  <a:pt x="1084751" y="5965662"/>
                  <a:pt x="1067867" y="5974107"/>
                </a:cubicBezTo>
                <a:cubicBezTo>
                  <a:pt x="1063647" y="5978327"/>
                  <a:pt x="1055207" y="5982550"/>
                  <a:pt x="1050984" y="5986773"/>
                </a:cubicBezTo>
                <a:cubicBezTo>
                  <a:pt x="1021440" y="5986773"/>
                  <a:pt x="983451" y="5990995"/>
                  <a:pt x="966568" y="5965662"/>
                </a:cubicBezTo>
                <a:cubicBezTo>
                  <a:pt x="949685" y="5940331"/>
                  <a:pt x="970790" y="5914998"/>
                  <a:pt x="991894" y="5898112"/>
                </a:cubicBezTo>
                <a:cubicBezTo>
                  <a:pt x="1059427" y="5830560"/>
                  <a:pt x="1114297" y="5754564"/>
                  <a:pt x="1152284" y="5661679"/>
                </a:cubicBezTo>
                <a:cubicBezTo>
                  <a:pt x="1164947" y="5636348"/>
                  <a:pt x="1156506" y="5623682"/>
                  <a:pt x="1139623" y="5606794"/>
                </a:cubicBezTo>
                <a:cubicBezTo>
                  <a:pt x="1118517" y="5585684"/>
                  <a:pt x="1105856" y="5606794"/>
                  <a:pt x="1093193" y="5619460"/>
                </a:cubicBezTo>
                <a:cubicBezTo>
                  <a:pt x="1063647" y="5649013"/>
                  <a:pt x="1034101" y="5678567"/>
                  <a:pt x="1004557" y="5703900"/>
                </a:cubicBezTo>
                <a:cubicBezTo>
                  <a:pt x="987674" y="5716566"/>
                  <a:pt x="966568" y="5725008"/>
                  <a:pt x="953907" y="5703900"/>
                </a:cubicBezTo>
                <a:cubicBezTo>
                  <a:pt x="941244" y="5682789"/>
                  <a:pt x="970790" y="5682789"/>
                  <a:pt x="983451" y="5670124"/>
                </a:cubicBezTo>
                <a:cubicBezTo>
                  <a:pt x="991894" y="5665901"/>
                  <a:pt x="1000334" y="5657459"/>
                  <a:pt x="1008777" y="5653236"/>
                </a:cubicBezTo>
                <a:cubicBezTo>
                  <a:pt x="1067867" y="5598349"/>
                  <a:pt x="1067867" y="5594129"/>
                  <a:pt x="987674" y="5568795"/>
                </a:cubicBezTo>
                <a:cubicBezTo>
                  <a:pt x="966568" y="5560353"/>
                  <a:pt x="970790" y="5551907"/>
                  <a:pt x="970790" y="5535019"/>
                </a:cubicBezTo>
                <a:cubicBezTo>
                  <a:pt x="983451" y="5454802"/>
                  <a:pt x="1004557" y="5383029"/>
                  <a:pt x="1080530" y="5332365"/>
                </a:cubicBezTo>
                <a:cubicBezTo>
                  <a:pt x="1148063" y="5281700"/>
                  <a:pt x="1198713" y="5218371"/>
                  <a:pt x="1240922" y="5146598"/>
                </a:cubicBezTo>
                <a:cubicBezTo>
                  <a:pt x="1287352" y="5070603"/>
                  <a:pt x="1363325" y="5015716"/>
                  <a:pt x="1397092" y="4927055"/>
                </a:cubicBezTo>
                <a:cubicBezTo>
                  <a:pt x="1401312" y="4914390"/>
                  <a:pt x="1413975" y="4905945"/>
                  <a:pt x="1422418" y="4901722"/>
                </a:cubicBezTo>
                <a:cubicBezTo>
                  <a:pt x="1536380" y="4821504"/>
                  <a:pt x="1620797" y="4715956"/>
                  <a:pt x="1700990" y="4606184"/>
                </a:cubicBezTo>
                <a:cubicBezTo>
                  <a:pt x="1717873" y="4585074"/>
                  <a:pt x="1738979" y="4559743"/>
                  <a:pt x="1713653" y="4534412"/>
                </a:cubicBezTo>
                <a:cubicBezTo>
                  <a:pt x="1688330" y="4504856"/>
                  <a:pt x="1663004" y="4525966"/>
                  <a:pt x="1637680" y="4547077"/>
                </a:cubicBezTo>
                <a:cubicBezTo>
                  <a:pt x="1578587" y="4597741"/>
                  <a:pt x="1506834" y="4635738"/>
                  <a:pt x="1477288" y="4724401"/>
                </a:cubicBezTo>
                <a:cubicBezTo>
                  <a:pt x="1464625" y="4766620"/>
                  <a:pt x="1426638" y="4770842"/>
                  <a:pt x="1397092" y="4728621"/>
                </a:cubicBezTo>
                <a:cubicBezTo>
                  <a:pt x="1375988" y="4707513"/>
                  <a:pt x="1363325" y="4707513"/>
                  <a:pt x="1342222" y="4724401"/>
                </a:cubicBezTo>
                <a:cubicBezTo>
                  <a:pt x="1211376" y="4829950"/>
                  <a:pt x="1076310" y="4931278"/>
                  <a:pt x="962348" y="5053715"/>
                </a:cubicBezTo>
                <a:cubicBezTo>
                  <a:pt x="907478" y="5112822"/>
                  <a:pt x="852605" y="5163486"/>
                  <a:pt x="763969" y="5159264"/>
                </a:cubicBezTo>
                <a:cubicBezTo>
                  <a:pt x="747086" y="5159264"/>
                  <a:pt x="730202" y="5167709"/>
                  <a:pt x="717539" y="5184595"/>
                </a:cubicBezTo>
                <a:cubicBezTo>
                  <a:pt x="671112" y="5252147"/>
                  <a:pt x="599357" y="5285923"/>
                  <a:pt x="531824" y="5328142"/>
                </a:cubicBezTo>
                <a:cubicBezTo>
                  <a:pt x="485394" y="5357698"/>
                  <a:pt x="443187" y="5387252"/>
                  <a:pt x="400978" y="5416805"/>
                </a:cubicBezTo>
                <a:cubicBezTo>
                  <a:pt x="379874" y="5429471"/>
                  <a:pt x="354551" y="5442136"/>
                  <a:pt x="329225" y="5433693"/>
                </a:cubicBezTo>
                <a:cubicBezTo>
                  <a:pt x="303901" y="5421028"/>
                  <a:pt x="278575" y="5408360"/>
                  <a:pt x="308121" y="5370363"/>
                </a:cubicBezTo>
                <a:cubicBezTo>
                  <a:pt x="358771" y="5315477"/>
                  <a:pt x="375654" y="5243704"/>
                  <a:pt x="417861" y="5167709"/>
                </a:cubicBezTo>
                <a:cubicBezTo>
                  <a:pt x="337668" y="5197262"/>
                  <a:pt x="265912" y="5214151"/>
                  <a:pt x="219483" y="5273258"/>
                </a:cubicBezTo>
                <a:cubicBezTo>
                  <a:pt x="211042" y="5285923"/>
                  <a:pt x="198379" y="5294368"/>
                  <a:pt x="181496" y="5290146"/>
                </a:cubicBezTo>
                <a:cubicBezTo>
                  <a:pt x="164612" y="5281700"/>
                  <a:pt x="173055" y="5269035"/>
                  <a:pt x="177275" y="5256370"/>
                </a:cubicBezTo>
                <a:cubicBezTo>
                  <a:pt x="181496" y="5235259"/>
                  <a:pt x="168833" y="5222593"/>
                  <a:pt x="151949" y="5218371"/>
                </a:cubicBezTo>
                <a:cubicBezTo>
                  <a:pt x="126626" y="5209928"/>
                  <a:pt x="118183" y="5231039"/>
                  <a:pt x="118183" y="5247927"/>
                </a:cubicBezTo>
                <a:cubicBezTo>
                  <a:pt x="118183" y="5281700"/>
                  <a:pt x="97079" y="5290146"/>
                  <a:pt x="71756" y="5290146"/>
                </a:cubicBezTo>
                <a:cubicBezTo>
                  <a:pt x="37989" y="5294368"/>
                  <a:pt x="4223" y="5281700"/>
                  <a:pt x="0" y="5252147"/>
                </a:cubicBezTo>
                <a:cubicBezTo>
                  <a:pt x="0" y="5222593"/>
                  <a:pt x="33767" y="5226816"/>
                  <a:pt x="59093" y="5222593"/>
                </a:cubicBezTo>
                <a:cubicBezTo>
                  <a:pt x="67533" y="5222593"/>
                  <a:pt x="71756" y="5218371"/>
                  <a:pt x="84416" y="5218371"/>
                </a:cubicBezTo>
                <a:cubicBezTo>
                  <a:pt x="75976" y="5193040"/>
                  <a:pt x="54873" y="5205705"/>
                  <a:pt x="42210" y="5197262"/>
                </a:cubicBezTo>
                <a:cubicBezTo>
                  <a:pt x="21106" y="5184595"/>
                  <a:pt x="0" y="5171929"/>
                  <a:pt x="33767" y="5150821"/>
                </a:cubicBezTo>
                <a:cubicBezTo>
                  <a:pt x="46430" y="5142376"/>
                  <a:pt x="50650" y="5142376"/>
                  <a:pt x="46430" y="5125487"/>
                </a:cubicBezTo>
                <a:cubicBezTo>
                  <a:pt x="37989" y="5062158"/>
                  <a:pt x="50650" y="5003051"/>
                  <a:pt x="67533" y="4948164"/>
                </a:cubicBezTo>
                <a:cubicBezTo>
                  <a:pt x="88639" y="4889057"/>
                  <a:pt x="109743" y="4829950"/>
                  <a:pt x="109743" y="4766620"/>
                </a:cubicBezTo>
                <a:cubicBezTo>
                  <a:pt x="109743" y="4753954"/>
                  <a:pt x="113963" y="4732844"/>
                  <a:pt x="122406" y="4724401"/>
                </a:cubicBezTo>
                <a:cubicBezTo>
                  <a:pt x="168833" y="4690625"/>
                  <a:pt x="156172" y="4639960"/>
                  <a:pt x="151949" y="4601962"/>
                </a:cubicBezTo>
                <a:cubicBezTo>
                  <a:pt x="151949" y="4580853"/>
                  <a:pt x="143509" y="4538632"/>
                  <a:pt x="130846" y="4521744"/>
                </a:cubicBezTo>
                <a:cubicBezTo>
                  <a:pt x="101300" y="4492190"/>
                  <a:pt x="118183" y="4479525"/>
                  <a:pt x="135066" y="4458414"/>
                </a:cubicBezTo>
                <a:cubicBezTo>
                  <a:pt x="147729" y="4445749"/>
                  <a:pt x="160392" y="4437306"/>
                  <a:pt x="139289" y="4420418"/>
                </a:cubicBezTo>
                <a:cubicBezTo>
                  <a:pt x="135066" y="4416195"/>
                  <a:pt x="135066" y="4411972"/>
                  <a:pt x="130846" y="4407750"/>
                </a:cubicBezTo>
                <a:cubicBezTo>
                  <a:pt x="181496" y="4382419"/>
                  <a:pt x="130846" y="4331755"/>
                  <a:pt x="160392" y="4302201"/>
                </a:cubicBezTo>
                <a:cubicBezTo>
                  <a:pt x="168833" y="4289536"/>
                  <a:pt x="160392" y="4268425"/>
                  <a:pt x="156172" y="4251537"/>
                </a:cubicBezTo>
                <a:cubicBezTo>
                  <a:pt x="143509" y="4200875"/>
                  <a:pt x="160392" y="4167099"/>
                  <a:pt x="206822" y="4141765"/>
                </a:cubicBezTo>
                <a:cubicBezTo>
                  <a:pt x="257471" y="4116434"/>
                  <a:pt x="303901" y="4082658"/>
                  <a:pt x="337668" y="4031994"/>
                </a:cubicBezTo>
                <a:cubicBezTo>
                  <a:pt x="341888" y="4027771"/>
                  <a:pt x="350328" y="4023551"/>
                  <a:pt x="350328" y="4015106"/>
                </a:cubicBezTo>
                <a:cubicBezTo>
                  <a:pt x="362991" y="3918000"/>
                  <a:pt x="455850" y="3863116"/>
                  <a:pt x="493837" y="3778675"/>
                </a:cubicBezTo>
                <a:cubicBezTo>
                  <a:pt x="536044" y="3690014"/>
                  <a:pt x="599357" y="3614019"/>
                  <a:pt x="650006" y="3529579"/>
                </a:cubicBezTo>
                <a:cubicBezTo>
                  <a:pt x="713319" y="3419807"/>
                  <a:pt x="797735" y="3335367"/>
                  <a:pt x="873711" y="3238261"/>
                </a:cubicBezTo>
                <a:cubicBezTo>
                  <a:pt x="953907" y="3132712"/>
                  <a:pt x="1004557" y="3010276"/>
                  <a:pt x="1063647" y="2896282"/>
                </a:cubicBezTo>
                <a:cubicBezTo>
                  <a:pt x="1080530" y="2866728"/>
                  <a:pt x="1101634" y="2828730"/>
                  <a:pt x="1059427" y="2803398"/>
                </a:cubicBezTo>
                <a:cubicBezTo>
                  <a:pt x="1046764" y="2790730"/>
                  <a:pt x="1055207" y="2778065"/>
                  <a:pt x="1059427" y="2765400"/>
                </a:cubicBezTo>
                <a:cubicBezTo>
                  <a:pt x="1110077" y="2630295"/>
                  <a:pt x="1194493" y="2516303"/>
                  <a:pt x="1287352" y="2402310"/>
                </a:cubicBezTo>
                <a:cubicBezTo>
                  <a:pt x="1359105" y="2317869"/>
                  <a:pt x="1418195" y="2224986"/>
                  <a:pt x="1422418" y="2110992"/>
                </a:cubicBezTo>
                <a:cubicBezTo>
                  <a:pt x="1422418" y="2094104"/>
                  <a:pt x="1439301" y="2085661"/>
                  <a:pt x="1439301" y="2068773"/>
                </a:cubicBezTo>
                <a:cubicBezTo>
                  <a:pt x="1388651" y="2056107"/>
                  <a:pt x="1350662" y="2068773"/>
                  <a:pt x="1321118" y="2110992"/>
                </a:cubicBezTo>
                <a:cubicBezTo>
                  <a:pt x="1308455" y="2127880"/>
                  <a:pt x="1300013" y="2140545"/>
                  <a:pt x="1278909" y="2136325"/>
                </a:cubicBezTo>
                <a:cubicBezTo>
                  <a:pt x="1228259" y="2123657"/>
                  <a:pt x="1177610" y="2153213"/>
                  <a:pt x="1126960" y="2153213"/>
                </a:cubicBezTo>
                <a:cubicBezTo>
                  <a:pt x="1122740" y="2153213"/>
                  <a:pt x="1118517" y="2153213"/>
                  <a:pt x="1114297" y="2157433"/>
                </a:cubicBezTo>
                <a:cubicBezTo>
                  <a:pt x="1088973" y="2229208"/>
                  <a:pt x="1021440" y="2191209"/>
                  <a:pt x="975011" y="2203875"/>
                </a:cubicBezTo>
                <a:cubicBezTo>
                  <a:pt x="814619" y="2250317"/>
                  <a:pt x="654229" y="2292538"/>
                  <a:pt x="493837" y="2334757"/>
                </a:cubicBezTo>
                <a:cubicBezTo>
                  <a:pt x="472734" y="2343202"/>
                  <a:pt x="447407" y="2347423"/>
                  <a:pt x="422084" y="2351645"/>
                </a:cubicBezTo>
                <a:cubicBezTo>
                  <a:pt x="405201" y="2355868"/>
                  <a:pt x="379874" y="2360088"/>
                  <a:pt x="371434" y="2334757"/>
                </a:cubicBezTo>
                <a:cubicBezTo>
                  <a:pt x="367211" y="2313646"/>
                  <a:pt x="392538" y="2305203"/>
                  <a:pt x="405201" y="2300981"/>
                </a:cubicBezTo>
                <a:cubicBezTo>
                  <a:pt x="510720" y="2258762"/>
                  <a:pt x="616240" y="2216543"/>
                  <a:pt x="721762" y="2174321"/>
                </a:cubicBezTo>
                <a:cubicBezTo>
                  <a:pt x="873711" y="2115214"/>
                  <a:pt x="1029881" y="2077216"/>
                  <a:pt x="1181830" y="2030774"/>
                </a:cubicBezTo>
                <a:cubicBezTo>
                  <a:pt x="1194493" y="2030774"/>
                  <a:pt x="1207156" y="2026551"/>
                  <a:pt x="1219819" y="2022331"/>
                </a:cubicBezTo>
                <a:cubicBezTo>
                  <a:pt x="1228259" y="2018108"/>
                  <a:pt x="1236702" y="2009666"/>
                  <a:pt x="1232480" y="2001220"/>
                </a:cubicBezTo>
                <a:cubicBezTo>
                  <a:pt x="1232480" y="1992778"/>
                  <a:pt x="1219819" y="1984332"/>
                  <a:pt x="1211376" y="1988555"/>
                </a:cubicBezTo>
                <a:cubicBezTo>
                  <a:pt x="1110077" y="2026551"/>
                  <a:pt x="1000334" y="1992778"/>
                  <a:pt x="903258" y="2034997"/>
                </a:cubicBezTo>
                <a:cubicBezTo>
                  <a:pt x="894815" y="2034997"/>
                  <a:pt x="886372" y="2039219"/>
                  <a:pt x="877931" y="2030774"/>
                </a:cubicBezTo>
                <a:cubicBezTo>
                  <a:pt x="869489" y="2018108"/>
                  <a:pt x="869489" y="2009666"/>
                  <a:pt x="877931" y="2001220"/>
                </a:cubicBezTo>
                <a:cubicBezTo>
                  <a:pt x="907478" y="1975890"/>
                  <a:pt x="932801" y="1946336"/>
                  <a:pt x="970790" y="1937891"/>
                </a:cubicBezTo>
                <a:cubicBezTo>
                  <a:pt x="1004557" y="1929448"/>
                  <a:pt x="1025660" y="1908337"/>
                  <a:pt x="1034101" y="1878784"/>
                </a:cubicBezTo>
                <a:cubicBezTo>
                  <a:pt x="1042544" y="1845007"/>
                  <a:pt x="1059427" y="1828119"/>
                  <a:pt x="1097414" y="1832342"/>
                </a:cubicBezTo>
                <a:cubicBezTo>
                  <a:pt x="1164947" y="1840785"/>
                  <a:pt x="1219819" y="1794343"/>
                  <a:pt x="1283129" y="1790120"/>
                </a:cubicBezTo>
                <a:cubicBezTo>
                  <a:pt x="1392872" y="1777455"/>
                  <a:pt x="1481508" y="1684572"/>
                  <a:pt x="1608134" y="1714125"/>
                </a:cubicBezTo>
                <a:cubicBezTo>
                  <a:pt x="1557484" y="1663461"/>
                  <a:pt x="1481508" y="1655018"/>
                  <a:pt x="1409755" y="1684572"/>
                </a:cubicBezTo>
                <a:cubicBezTo>
                  <a:pt x="1350662" y="1705682"/>
                  <a:pt x="1291572" y="1722571"/>
                  <a:pt x="1228259" y="1735236"/>
                </a:cubicBezTo>
                <a:cubicBezTo>
                  <a:pt x="1211376" y="1739458"/>
                  <a:pt x="1198713" y="1747901"/>
                  <a:pt x="1181830" y="1726791"/>
                </a:cubicBezTo>
                <a:cubicBezTo>
                  <a:pt x="1236702" y="1693015"/>
                  <a:pt x="1300013" y="1680349"/>
                  <a:pt x="1359105" y="1659241"/>
                </a:cubicBezTo>
                <a:cubicBezTo>
                  <a:pt x="1325339" y="1633907"/>
                  <a:pt x="1316896" y="1633907"/>
                  <a:pt x="1283129" y="1646573"/>
                </a:cubicBezTo>
                <a:cubicBezTo>
                  <a:pt x="1266246" y="1655018"/>
                  <a:pt x="1249363" y="1659241"/>
                  <a:pt x="1232480" y="1667684"/>
                </a:cubicBezTo>
                <a:cubicBezTo>
                  <a:pt x="1215596" y="1676129"/>
                  <a:pt x="1202936" y="1680349"/>
                  <a:pt x="1194493" y="1663461"/>
                </a:cubicBezTo>
                <a:cubicBezTo>
                  <a:pt x="1181830" y="1642353"/>
                  <a:pt x="1198713" y="1638130"/>
                  <a:pt x="1207156" y="1629685"/>
                </a:cubicBezTo>
                <a:cubicBezTo>
                  <a:pt x="1219819" y="1621242"/>
                  <a:pt x="1236702" y="1617019"/>
                  <a:pt x="1240922" y="1591688"/>
                </a:cubicBezTo>
                <a:cubicBezTo>
                  <a:pt x="1152284" y="1608577"/>
                  <a:pt x="1063647" y="1587466"/>
                  <a:pt x="983451" y="1633907"/>
                </a:cubicBezTo>
                <a:cubicBezTo>
                  <a:pt x="907478" y="1680349"/>
                  <a:pt x="831502" y="1676129"/>
                  <a:pt x="738645" y="1633907"/>
                </a:cubicBezTo>
                <a:cubicBezTo>
                  <a:pt x="932801" y="1562135"/>
                  <a:pt x="1110077" y="1473472"/>
                  <a:pt x="1316896" y="1494583"/>
                </a:cubicBezTo>
                <a:cubicBezTo>
                  <a:pt x="1308455" y="1469252"/>
                  <a:pt x="1274689" y="1498805"/>
                  <a:pt x="1274689" y="1473472"/>
                </a:cubicBezTo>
                <a:cubicBezTo>
                  <a:pt x="1274689" y="1448141"/>
                  <a:pt x="1304235" y="1448141"/>
                  <a:pt x="1321118" y="1448141"/>
                </a:cubicBezTo>
                <a:cubicBezTo>
                  <a:pt x="1409755" y="1443918"/>
                  <a:pt x="1489951" y="1401699"/>
                  <a:pt x="1574367" y="1376366"/>
                </a:cubicBezTo>
                <a:cubicBezTo>
                  <a:pt x="1641900" y="1355258"/>
                  <a:pt x="1713653" y="1355258"/>
                  <a:pt x="1785406" y="1367923"/>
                </a:cubicBezTo>
                <a:cubicBezTo>
                  <a:pt x="1836059" y="1380589"/>
                  <a:pt x="1882486" y="1376366"/>
                  <a:pt x="1924695" y="1342592"/>
                </a:cubicBezTo>
                <a:cubicBezTo>
                  <a:pt x="1958462" y="1313036"/>
                  <a:pt x="2009111" y="1308816"/>
                  <a:pt x="2055541" y="1300371"/>
                </a:cubicBezTo>
                <a:cubicBezTo>
                  <a:pt x="2072424" y="1296148"/>
                  <a:pt x="2110411" y="1304593"/>
                  <a:pt x="2089307" y="1266595"/>
                </a:cubicBezTo>
                <a:cubicBezTo>
                  <a:pt x="2076644" y="1241264"/>
                  <a:pt x="2089307" y="1186377"/>
                  <a:pt x="2030215" y="1199045"/>
                </a:cubicBezTo>
                <a:cubicBezTo>
                  <a:pt x="2013331" y="1207488"/>
                  <a:pt x="1996448" y="1207488"/>
                  <a:pt x="1975345" y="1203265"/>
                </a:cubicBezTo>
                <a:cubicBezTo>
                  <a:pt x="1928915" y="1194822"/>
                  <a:pt x="1886708" y="1161046"/>
                  <a:pt x="1840279" y="1156823"/>
                </a:cubicBezTo>
                <a:cubicBezTo>
                  <a:pt x="1798070" y="1152603"/>
                  <a:pt x="1755863" y="1190599"/>
                  <a:pt x="1709433" y="1173711"/>
                </a:cubicBezTo>
                <a:cubicBezTo>
                  <a:pt x="1705213" y="1156823"/>
                  <a:pt x="1713653" y="1152603"/>
                  <a:pt x="1726316" y="1148380"/>
                </a:cubicBezTo>
                <a:cubicBezTo>
                  <a:pt x="1806512" y="1131492"/>
                  <a:pt x="1886708" y="1093494"/>
                  <a:pt x="1966902" y="1068163"/>
                </a:cubicBezTo>
                <a:cubicBezTo>
                  <a:pt x="1996448" y="1059717"/>
                  <a:pt x="2021774" y="1051275"/>
                  <a:pt x="2034435" y="1097716"/>
                </a:cubicBezTo>
                <a:cubicBezTo>
                  <a:pt x="2038658" y="1131492"/>
                  <a:pt x="2072424" y="1135715"/>
                  <a:pt x="2106190" y="1135715"/>
                </a:cubicBezTo>
                <a:cubicBezTo>
                  <a:pt x="2118854" y="1135715"/>
                  <a:pt x="2131514" y="1127270"/>
                  <a:pt x="2148397" y="1127270"/>
                </a:cubicBezTo>
                <a:cubicBezTo>
                  <a:pt x="2169503" y="1123047"/>
                  <a:pt x="2186387" y="1131492"/>
                  <a:pt x="2194827" y="1148380"/>
                </a:cubicBezTo>
                <a:cubicBezTo>
                  <a:pt x="2207490" y="1169489"/>
                  <a:pt x="2190607" y="1182156"/>
                  <a:pt x="2177944" y="1190599"/>
                </a:cubicBezTo>
                <a:cubicBezTo>
                  <a:pt x="2165281" y="1199045"/>
                  <a:pt x="2152620" y="1207488"/>
                  <a:pt x="2156840" y="1220153"/>
                </a:cubicBezTo>
                <a:cubicBezTo>
                  <a:pt x="2161060" y="1228598"/>
                  <a:pt x="2169503" y="1237041"/>
                  <a:pt x="2177944" y="1237041"/>
                </a:cubicBezTo>
                <a:cubicBezTo>
                  <a:pt x="2194827" y="1241264"/>
                  <a:pt x="2190607" y="1220153"/>
                  <a:pt x="2199047" y="1211710"/>
                </a:cubicBezTo>
                <a:cubicBezTo>
                  <a:pt x="2207490" y="1199045"/>
                  <a:pt x="2215930" y="1190599"/>
                  <a:pt x="2224373" y="1177934"/>
                </a:cubicBezTo>
                <a:cubicBezTo>
                  <a:pt x="2249697" y="1144158"/>
                  <a:pt x="2275023" y="1135715"/>
                  <a:pt x="2308789" y="1169489"/>
                </a:cubicBezTo>
                <a:cubicBezTo>
                  <a:pt x="2338336" y="1199045"/>
                  <a:pt x="2372102" y="1194822"/>
                  <a:pt x="2397426" y="1156823"/>
                </a:cubicBezTo>
                <a:cubicBezTo>
                  <a:pt x="2397426" y="1156823"/>
                  <a:pt x="2397426" y="1152603"/>
                  <a:pt x="2397426" y="1152603"/>
                </a:cubicBezTo>
                <a:cubicBezTo>
                  <a:pt x="2452298" y="1030164"/>
                  <a:pt x="2553598" y="945726"/>
                  <a:pt x="2646454" y="852840"/>
                </a:cubicBezTo>
                <a:cubicBezTo>
                  <a:pt x="2684441" y="814844"/>
                  <a:pt x="2701324" y="755737"/>
                  <a:pt x="2768860" y="755737"/>
                </a:cubicBezTo>
                <a:cubicBezTo>
                  <a:pt x="2781520" y="755737"/>
                  <a:pt x="2789963" y="734626"/>
                  <a:pt x="2794183" y="721960"/>
                </a:cubicBezTo>
                <a:cubicBezTo>
                  <a:pt x="2806846" y="658631"/>
                  <a:pt x="2840613" y="607966"/>
                  <a:pt x="2887042" y="574190"/>
                </a:cubicBezTo>
                <a:cubicBezTo>
                  <a:pt x="2937692" y="540414"/>
                  <a:pt x="2984119" y="477084"/>
                  <a:pt x="3060095" y="527749"/>
                </a:cubicBezTo>
                <a:cubicBezTo>
                  <a:pt x="3089641" y="548859"/>
                  <a:pt x="3110745" y="561525"/>
                  <a:pt x="3110745" y="599521"/>
                </a:cubicBezTo>
                <a:cubicBezTo>
                  <a:pt x="3110745" y="679739"/>
                  <a:pt x="3089641" y="759957"/>
                  <a:pt x="3064315" y="835952"/>
                </a:cubicBezTo>
                <a:cubicBezTo>
                  <a:pt x="3060095" y="848620"/>
                  <a:pt x="3043212" y="861285"/>
                  <a:pt x="3060095" y="873951"/>
                </a:cubicBezTo>
                <a:cubicBezTo>
                  <a:pt x="3076978" y="886616"/>
                  <a:pt x="3093862" y="878173"/>
                  <a:pt x="3106525" y="865508"/>
                </a:cubicBezTo>
                <a:cubicBezTo>
                  <a:pt x="3136071" y="831732"/>
                  <a:pt x="3165615" y="797956"/>
                  <a:pt x="3190941" y="755737"/>
                </a:cubicBezTo>
                <a:cubicBezTo>
                  <a:pt x="3275357" y="603744"/>
                  <a:pt x="3410423" y="485530"/>
                  <a:pt x="3515943" y="350425"/>
                </a:cubicBezTo>
                <a:cubicBezTo>
                  <a:pt x="3532826" y="329314"/>
                  <a:pt x="3562372" y="312429"/>
                  <a:pt x="3583476" y="295538"/>
                </a:cubicBezTo>
                <a:cubicBezTo>
                  <a:pt x="3600359" y="282873"/>
                  <a:pt x="3617245" y="270207"/>
                  <a:pt x="3629905" y="295538"/>
                </a:cubicBezTo>
                <a:cubicBezTo>
                  <a:pt x="3638348" y="308206"/>
                  <a:pt x="3651011" y="299761"/>
                  <a:pt x="3659452" y="295538"/>
                </a:cubicBezTo>
                <a:cubicBezTo>
                  <a:pt x="3710101" y="265984"/>
                  <a:pt x="3735427" y="278652"/>
                  <a:pt x="3748088" y="333537"/>
                </a:cubicBezTo>
                <a:cubicBezTo>
                  <a:pt x="3748088" y="337759"/>
                  <a:pt x="3752311" y="346202"/>
                  <a:pt x="3756531" y="346202"/>
                </a:cubicBezTo>
                <a:cubicBezTo>
                  <a:pt x="3832504" y="379978"/>
                  <a:pt x="3790297" y="434865"/>
                  <a:pt x="3781854" y="485530"/>
                </a:cubicBezTo>
                <a:cubicBezTo>
                  <a:pt x="3777634" y="493972"/>
                  <a:pt x="3773414" y="502415"/>
                  <a:pt x="3769194" y="510861"/>
                </a:cubicBezTo>
                <a:cubicBezTo>
                  <a:pt x="3743868" y="578413"/>
                  <a:pt x="3760751" y="603744"/>
                  <a:pt x="3828284" y="603744"/>
                </a:cubicBezTo>
                <a:cubicBezTo>
                  <a:pt x="3832504" y="603744"/>
                  <a:pt x="3836727" y="603744"/>
                  <a:pt x="3836727" y="599521"/>
                </a:cubicBezTo>
                <a:cubicBezTo>
                  <a:pt x="3853610" y="544637"/>
                  <a:pt x="3933806" y="553079"/>
                  <a:pt x="3946467" y="489750"/>
                </a:cubicBezTo>
                <a:cubicBezTo>
                  <a:pt x="3954910" y="447531"/>
                  <a:pt x="3980233" y="422200"/>
                  <a:pt x="4026663" y="413755"/>
                </a:cubicBezTo>
                <a:cubicBezTo>
                  <a:pt x="3976013" y="384201"/>
                  <a:pt x="3967573" y="350425"/>
                  <a:pt x="3988676" y="291318"/>
                </a:cubicBezTo>
                <a:cubicBezTo>
                  <a:pt x="3992896" y="282873"/>
                  <a:pt x="3997116" y="270207"/>
                  <a:pt x="4009779" y="274430"/>
                </a:cubicBezTo>
                <a:cubicBezTo>
                  <a:pt x="4022443" y="278652"/>
                  <a:pt x="4018222" y="291318"/>
                  <a:pt x="4014000" y="299761"/>
                </a:cubicBezTo>
                <a:cubicBezTo>
                  <a:pt x="4009779" y="312429"/>
                  <a:pt x="4005559" y="325094"/>
                  <a:pt x="4014000" y="341982"/>
                </a:cubicBezTo>
                <a:cubicBezTo>
                  <a:pt x="4035106" y="341982"/>
                  <a:pt x="4039326" y="325094"/>
                  <a:pt x="4039326" y="312429"/>
                </a:cubicBezTo>
                <a:cubicBezTo>
                  <a:pt x="4039326" y="265984"/>
                  <a:pt x="4056209" y="219543"/>
                  <a:pt x="4064649" y="173101"/>
                </a:cubicBezTo>
                <a:cubicBezTo>
                  <a:pt x="4077312" y="118217"/>
                  <a:pt x="4102639" y="80218"/>
                  <a:pt x="4161729" y="71775"/>
                </a:cubicBezTo>
                <a:cubicBezTo>
                  <a:pt x="4174392" y="67552"/>
                  <a:pt x="4187055" y="67552"/>
                  <a:pt x="4191275" y="50664"/>
                </a:cubicBezTo>
                <a:cubicBezTo>
                  <a:pt x="4203938" y="12666"/>
                  <a:pt x="4237705" y="4223"/>
                  <a:pt x="42714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1266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009B150-532D-45FE-A6D6-8A190897518A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2" y="0"/>
            <a:ext cx="7865615" cy="6858000"/>
          </a:xfrm>
          <a:custGeom>
            <a:avLst/>
            <a:gdLst>
              <a:gd name="connsiteX0" fmla="*/ 0 w 7865615"/>
              <a:gd name="connsiteY0" fmla="*/ 0 h 6858000"/>
              <a:gd name="connsiteX1" fmla="*/ 2246577 w 7865615"/>
              <a:gd name="connsiteY1" fmla="*/ 0 h 6858000"/>
              <a:gd name="connsiteX2" fmla="*/ 3408550 w 7865615"/>
              <a:gd name="connsiteY2" fmla="*/ 0 h 6858000"/>
              <a:gd name="connsiteX3" fmla="*/ 4510701 w 7865615"/>
              <a:gd name="connsiteY3" fmla="*/ 0 h 6858000"/>
              <a:gd name="connsiteX4" fmla="*/ 7804883 w 7865615"/>
              <a:gd name="connsiteY4" fmla="*/ 3294183 h 6858000"/>
              <a:gd name="connsiteX5" fmla="*/ 7804883 w 7865615"/>
              <a:gd name="connsiteY5" fmla="*/ 3587426 h 6858000"/>
              <a:gd name="connsiteX6" fmla="*/ 4534309 w 7865615"/>
              <a:gd name="connsiteY6" fmla="*/ 6858000 h 6858000"/>
              <a:gd name="connsiteX7" fmla="*/ 3384942 w 7865615"/>
              <a:gd name="connsiteY7" fmla="*/ 6858000 h 6858000"/>
              <a:gd name="connsiteX8" fmla="*/ 653352 w 7865615"/>
              <a:gd name="connsiteY8" fmla="*/ 6858000 h 6858000"/>
              <a:gd name="connsiteX9" fmla="*/ 0 w 786561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615" h="6858000">
                <a:moveTo>
                  <a:pt x="0" y="0"/>
                </a:moveTo>
                <a:lnTo>
                  <a:pt x="2246577" y="0"/>
                </a:lnTo>
                <a:lnTo>
                  <a:pt x="3408550" y="0"/>
                </a:lnTo>
                <a:lnTo>
                  <a:pt x="4510701" y="0"/>
                </a:lnTo>
                <a:lnTo>
                  <a:pt x="7804883" y="3294183"/>
                </a:lnTo>
                <a:cubicBezTo>
                  <a:pt x="7885860" y="3375159"/>
                  <a:pt x="7885860" y="3506449"/>
                  <a:pt x="7804883" y="3587426"/>
                </a:cubicBezTo>
                <a:lnTo>
                  <a:pt x="4534309" y="6858000"/>
                </a:lnTo>
                <a:lnTo>
                  <a:pt x="3384942" y="6858000"/>
                </a:lnTo>
                <a:lnTo>
                  <a:pt x="6533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B3E2BDC-790D-4A9E-9558-CA4C10A1FB05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6587382" y="3577045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B6F2E21-3216-4F90-A6E2-E51A550D522D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6587382" y="204022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228B4EE-0DCA-498B-BE6D-C126351A4694}"/>
              </a:ext>
            </a:extLst>
          </p:cNvPr>
          <p:cNvSpPr>
            <a:spLocks noGrp="1"/>
          </p:cNvSpPr>
          <p:nvPr userDrawn="1">
            <p:ph type="pic" idx="13" hasCustomPrompt="1"/>
          </p:nvPr>
        </p:nvSpPr>
        <p:spPr>
          <a:xfrm>
            <a:off x="8420748" y="1890534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1375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2FE957E-B654-4424-ACDA-8DED4BC6F6D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33116 h 6858000"/>
              <a:gd name="connsiteX3" fmla="*/ 11907421 w 12192000"/>
              <a:gd name="connsiteY3" fmla="*/ 754971 h 6858000"/>
              <a:gd name="connsiteX4" fmla="*/ 4835485 w 12192000"/>
              <a:gd name="connsiteY4" fmla="*/ 4225159 h 6858000"/>
              <a:gd name="connsiteX5" fmla="*/ 3131054 w 12192000"/>
              <a:gd name="connsiteY5" fmla="*/ 6545165 h 6858000"/>
              <a:gd name="connsiteX6" fmla="*/ 296765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33116"/>
                </a:lnTo>
                <a:lnTo>
                  <a:pt x="11907421" y="754971"/>
                </a:lnTo>
                <a:cubicBezTo>
                  <a:pt x="9224455" y="1029960"/>
                  <a:pt x="6712117" y="2253165"/>
                  <a:pt x="4835485" y="4225159"/>
                </a:cubicBezTo>
                <a:cubicBezTo>
                  <a:pt x="4165259" y="4929443"/>
                  <a:pt x="3594441" y="5709981"/>
                  <a:pt x="3131054" y="6545165"/>
                </a:cubicBezTo>
                <a:lnTo>
                  <a:pt x="29676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1737360" tIns="2194560" anchor="t">
            <a:noAutofit/>
          </a:bodyPr>
          <a:lstStyle>
            <a:lvl1pPr marL="0" indent="0" algn="l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4835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653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892BE04D-7D92-4AC1-9A7B-9F84DF96E9F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334000" y="77077"/>
            <a:ext cx="6858000" cy="6780924"/>
          </a:xfrm>
          <a:custGeom>
            <a:avLst/>
            <a:gdLst>
              <a:gd name="connsiteX0" fmla="*/ 4899238 w 6858000"/>
              <a:gd name="connsiteY0" fmla="*/ 480718 h 6780924"/>
              <a:gd name="connsiteX1" fmla="*/ 5079238 w 6858000"/>
              <a:gd name="connsiteY1" fmla="*/ 660719 h 6780924"/>
              <a:gd name="connsiteX2" fmla="*/ 5079238 w 6858000"/>
              <a:gd name="connsiteY2" fmla="*/ 813109 h 6780924"/>
              <a:gd name="connsiteX3" fmla="*/ 4899238 w 6858000"/>
              <a:gd name="connsiteY3" fmla="*/ 993109 h 6780924"/>
              <a:gd name="connsiteX4" fmla="*/ 4719238 w 6858000"/>
              <a:gd name="connsiteY4" fmla="*/ 813109 h 6780924"/>
              <a:gd name="connsiteX5" fmla="*/ 4719238 w 6858000"/>
              <a:gd name="connsiteY5" fmla="*/ 660719 h 6780924"/>
              <a:gd name="connsiteX6" fmla="*/ 4899238 w 6858000"/>
              <a:gd name="connsiteY6" fmla="*/ 480718 h 6780924"/>
              <a:gd name="connsiteX7" fmla="*/ 4172418 w 6858000"/>
              <a:gd name="connsiteY7" fmla="*/ 49104 h 6780924"/>
              <a:gd name="connsiteX8" fmla="*/ 4352418 w 6858000"/>
              <a:gd name="connsiteY8" fmla="*/ 229104 h 6780924"/>
              <a:gd name="connsiteX9" fmla="*/ 4352418 w 6858000"/>
              <a:gd name="connsiteY9" fmla="*/ 958969 h 6780924"/>
              <a:gd name="connsiteX10" fmla="*/ 4355828 w 6858000"/>
              <a:gd name="connsiteY10" fmla="*/ 958280 h 6780924"/>
              <a:gd name="connsiteX11" fmla="*/ 4355828 w 6858000"/>
              <a:gd name="connsiteY11" fmla="*/ 910422 h 6780924"/>
              <a:gd name="connsiteX12" fmla="*/ 4535826 w 6858000"/>
              <a:gd name="connsiteY12" fmla="*/ 730422 h 6780924"/>
              <a:gd name="connsiteX13" fmla="*/ 4715828 w 6858000"/>
              <a:gd name="connsiteY13" fmla="*/ 910422 h 6780924"/>
              <a:gd name="connsiteX14" fmla="*/ 4715828 w 6858000"/>
              <a:gd name="connsiteY14" fmla="*/ 1581340 h 6780924"/>
              <a:gd name="connsiteX15" fmla="*/ 4720198 w 6858000"/>
              <a:gd name="connsiteY15" fmla="*/ 1582222 h 6780924"/>
              <a:gd name="connsiteX16" fmla="*/ 4722896 w 6858000"/>
              <a:gd name="connsiteY16" fmla="*/ 1555465 h 6780924"/>
              <a:gd name="connsiteX17" fmla="*/ 4899238 w 6858000"/>
              <a:gd name="connsiteY17" fmla="*/ 1411741 h 6780924"/>
              <a:gd name="connsiteX18" fmla="*/ 5075580 w 6858000"/>
              <a:gd name="connsiteY18" fmla="*/ 1555465 h 6780924"/>
              <a:gd name="connsiteX19" fmla="*/ 5078522 w 6858000"/>
              <a:gd name="connsiteY19" fmla="*/ 1584654 h 6780924"/>
              <a:gd name="connsiteX20" fmla="*/ 5082646 w 6858000"/>
              <a:gd name="connsiteY20" fmla="*/ 1583821 h 6780924"/>
              <a:gd name="connsiteX21" fmla="*/ 5082646 w 6858000"/>
              <a:gd name="connsiteY21" fmla="*/ 1244357 h 6780924"/>
              <a:gd name="connsiteX22" fmla="*/ 5262646 w 6858000"/>
              <a:gd name="connsiteY22" fmla="*/ 1064357 h 6780924"/>
              <a:gd name="connsiteX23" fmla="*/ 5442646 w 6858000"/>
              <a:gd name="connsiteY23" fmla="*/ 1244357 h 6780924"/>
              <a:gd name="connsiteX24" fmla="*/ 5442646 w 6858000"/>
              <a:gd name="connsiteY24" fmla="*/ 1916269 h 6780924"/>
              <a:gd name="connsiteX25" fmla="*/ 5448480 w 6858000"/>
              <a:gd name="connsiteY25" fmla="*/ 1915093 h 6780924"/>
              <a:gd name="connsiteX26" fmla="*/ 5449714 w 6858000"/>
              <a:gd name="connsiteY26" fmla="*/ 1902847 h 6780924"/>
              <a:gd name="connsiteX27" fmla="*/ 5626056 w 6858000"/>
              <a:gd name="connsiteY27" fmla="*/ 1759123 h 6780924"/>
              <a:gd name="connsiteX28" fmla="*/ 5791912 w 6858000"/>
              <a:gd name="connsiteY28" fmla="*/ 1869059 h 6780924"/>
              <a:gd name="connsiteX29" fmla="*/ 5800744 w 6858000"/>
              <a:gd name="connsiteY29" fmla="*/ 1897511 h 6780924"/>
              <a:gd name="connsiteX30" fmla="*/ 5800744 w 6858000"/>
              <a:gd name="connsiteY30" fmla="*/ 1457324 h 6780924"/>
              <a:gd name="connsiteX31" fmla="*/ 5981718 w 6858000"/>
              <a:gd name="connsiteY31" fmla="*/ 1276349 h 6780924"/>
              <a:gd name="connsiteX32" fmla="*/ 6159016 w 6858000"/>
              <a:gd name="connsiteY32" fmla="*/ 1420851 h 6780924"/>
              <a:gd name="connsiteX33" fmla="*/ 6162690 w 6858000"/>
              <a:gd name="connsiteY33" fmla="*/ 1457285 h 6780924"/>
              <a:gd name="connsiteX34" fmla="*/ 6162690 w 6858000"/>
              <a:gd name="connsiteY34" fmla="*/ 1132146 h 6780924"/>
              <a:gd name="connsiteX35" fmla="*/ 6343664 w 6858000"/>
              <a:gd name="connsiteY35" fmla="*/ 951170 h 6780924"/>
              <a:gd name="connsiteX36" fmla="*/ 6524640 w 6858000"/>
              <a:gd name="connsiteY36" fmla="*/ 1132146 h 6780924"/>
              <a:gd name="connsiteX37" fmla="*/ 6524640 w 6858000"/>
              <a:gd name="connsiteY37" fmla="*/ 1636217 h 6780924"/>
              <a:gd name="connsiteX38" fmla="*/ 6526784 w 6858000"/>
              <a:gd name="connsiteY38" fmla="*/ 1614950 h 6780924"/>
              <a:gd name="connsiteX39" fmla="*/ 6703126 w 6858000"/>
              <a:gd name="connsiteY39" fmla="*/ 1471226 h 6780924"/>
              <a:gd name="connsiteX40" fmla="*/ 6830404 w 6858000"/>
              <a:gd name="connsiteY40" fmla="*/ 1523946 h 6780924"/>
              <a:gd name="connsiteX41" fmla="*/ 6857998 w 6858000"/>
              <a:gd name="connsiteY41" fmla="*/ 1564874 h 6780924"/>
              <a:gd name="connsiteX42" fmla="*/ 6857998 w 6858000"/>
              <a:gd name="connsiteY42" fmla="*/ 4674715 h 6780924"/>
              <a:gd name="connsiteX43" fmla="*/ 6858000 w 6858000"/>
              <a:gd name="connsiteY43" fmla="*/ 4674715 h 6780924"/>
              <a:gd name="connsiteX44" fmla="*/ 6858000 w 6858000"/>
              <a:gd name="connsiteY44" fmla="*/ 4842542 h 6780924"/>
              <a:gd name="connsiteX45" fmla="*/ 6678000 w 6858000"/>
              <a:gd name="connsiteY45" fmla="*/ 5022542 h 6780924"/>
              <a:gd name="connsiteX46" fmla="*/ 6512145 w 6858000"/>
              <a:gd name="connsiteY46" fmla="*/ 4912606 h 6780924"/>
              <a:gd name="connsiteX47" fmla="*/ 6502414 w 6858000"/>
              <a:gd name="connsiteY47" fmla="*/ 4864407 h 6780924"/>
              <a:gd name="connsiteX48" fmla="*/ 6502414 w 6858000"/>
              <a:gd name="connsiteY48" fmla="*/ 5285377 h 6780924"/>
              <a:gd name="connsiteX49" fmla="*/ 6322414 w 6858000"/>
              <a:gd name="connsiteY49" fmla="*/ 5465377 h 6780924"/>
              <a:gd name="connsiteX50" fmla="*/ 6146071 w 6858000"/>
              <a:gd name="connsiteY50" fmla="*/ 5321653 h 6780924"/>
              <a:gd name="connsiteX51" fmla="*/ 6143463 w 6858000"/>
              <a:gd name="connsiteY51" fmla="*/ 5295783 h 6780924"/>
              <a:gd name="connsiteX52" fmla="*/ 6143463 w 6858000"/>
              <a:gd name="connsiteY52" fmla="*/ 6254957 h 6780924"/>
              <a:gd name="connsiteX53" fmla="*/ 5962488 w 6858000"/>
              <a:gd name="connsiteY53" fmla="*/ 6435932 h 6780924"/>
              <a:gd name="connsiteX54" fmla="*/ 5795735 w 6858000"/>
              <a:gd name="connsiteY54" fmla="*/ 6325401 h 6780924"/>
              <a:gd name="connsiteX55" fmla="*/ 5795551 w 6858000"/>
              <a:gd name="connsiteY55" fmla="*/ 6324808 h 6780924"/>
              <a:gd name="connsiteX56" fmla="*/ 5795456 w 6858000"/>
              <a:gd name="connsiteY56" fmla="*/ 6324667 h 6780924"/>
              <a:gd name="connsiteX57" fmla="*/ 5781311 w 6858000"/>
              <a:gd name="connsiteY57" fmla="*/ 6254603 h 6780924"/>
              <a:gd name="connsiteX58" fmla="*/ 5781311 w 6858000"/>
              <a:gd name="connsiteY58" fmla="*/ 6006221 h 6780924"/>
              <a:gd name="connsiteX59" fmla="*/ 5781513 w 6858000"/>
              <a:gd name="connsiteY59" fmla="*/ 6004217 h 6780924"/>
              <a:gd name="connsiteX60" fmla="*/ 5781513 w 6858000"/>
              <a:gd name="connsiteY60" fmla="*/ 5761749 h 6780924"/>
              <a:gd name="connsiteX61" fmla="*/ 5780208 w 6858000"/>
              <a:gd name="connsiteY61" fmla="*/ 5761749 h 6780924"/>
              <a:gd name="connsiteX62" fmla="*/ 5780208 w 6858000"/>
              <a:gd name="connsiteY62" fmla="*/ 5773159 h 6780924"/>
              <a:gd name="connsiteX63" fmla="*/ 5600208 w 6858000"/>
              <a:gd name="connsiteY63" fmla="*/ 5953159 h 6780924"/>
              <a:gd name="connsiteX64" fmla="*/ 5420208 w 6858000"/>
              <a:gd name="connsiteY64" fmla="*/ 5773159 h 6780924"/>
              <a:gd name="connsiteX65" fmla="*/ 5420208 w 6858000"/>
              <a:gd name="connsiteY65" fmla="*/ 5761749 h 6780924"/>
              <a:gd name="connsiteX66" fmla="*/ 5419105 w 6858000"/>
              <a:gd name="connsiteY66" fmla="*/ 5761749 h 6780924"/>
              <a:gd name="connsiteX67" fmla="*/ 5419105 w 6858000"/>
              <a:gd name="connsiteY67" fmla="*/ 6780924 h 6780924"/>
              <a:gd name="connsiteX68" fmla="*/ 5229225 w 6858000"/>
              <a:gd name="connsiteY68" fmla="*/ 6780924 h 6780924"/>
              <a:gd name="connsiteX69" fmla="*/ 5059105 w 6858000"/>
              <a:gd name="connsiteY69" fmla="*/ 6780924 h 6780924"/>
              <a:gd name="connsiteX70" fmla="*/ 5009857 w 6858000"/>
              <a:gd name="connsiteY70" fmla="*/ 6780924 h 6780924"/>
              <a:gd name="connsiteX71" fmla="*/ 4857750 w 6858000"/>
              <a:gd name="connsiteY71" fmla="*/ 6780924 h 6780924"/>
              <a:gd name="connsiteX72" fmla="*/ 4746147 w 6858000"/>
              <a:gd name="connsiteY72" fmla="*/ 6780924 h 6780924"/>
              <a:gd name="connsiteX73" fmla="*/ 4712147 w 6858000"/>
              <a:gd name="connsiteY73" fmla="*/ 6730496 h 6780924"/>
              <a:gd name="connsiteX74" fmla="*/ 4698002 w 6858000"/>
              <a:gd name="connsiteY74" fmla="*/ 6660431 h 6780924"/>
              <a:gd name="connsiteX75" fmla="*/ 4698002 w 6858000"/>
              <a:gd name="connsiteY75" fmla="*/ 5925639 h 6780924"/>
              <a:gd name="connsiteX76" fmla="*/ 4686136 w 6858000"/>
              <a:gd name="connsiteY76" fmla="*/ 5928313 h 6780924"/>
              <a:gd name="connsiteX77" fmla="*/ 4686136 w 6858000"/>
              <a:gd name="connsiteY77" fmla="*/ 6026357 h 6780924"/>
              <a:gd name="connsiteX78" fmla="*/ 4505161 w 6858000"/>
              <a:gd name="connsiteY78" fmla="*/ 6207332 h 6780924"/>
              <a:gd name="connsiteX79" fmla="*/ 4324186 w 6858000"/>
              <a:gd name="connsiteY79" fmla="*/ 6026357 h 6780924"/>
              <a:gd name="connsiteX80" fmla="*/ 4324186 w 6858000"/>
              <a:gd name="connsiteY80" fmla="*/ 6003902 h 6780924"/>
              <a:gd name="connsiteX81" fmla="*/ 4308074 w 6858000"/>
              <a:gd name="connsiteY81" fmla="*/ 6005915 h 6780924"/>
              <a:gd name="connsiteX82" fmla="*/ 4308074 w 6858000"/>
              <a:gd name="connsiteY82" fmla="*/ 6780924 h 6780924"/>
              <a:gd name="connsiteX83" fmla="*/ 3948076 w 6858000"/>
              <a:gd name="connsiteY83" fmla="*/ 6780924 h 6780924"/>
              <a:gd name="connsiteX84" fmla="*/ 3948076 w 6858000"/>
              <a:gd name="connsiteY84" fmla="*/ 6542799 h 6780924"/>
              <a:gd name="connsiteX85" fmla="*/ 3944666 w 6858000"/>
              <a:gd name="connsiteY85" fmla="*/ 6542799 h 6780924"/>
              <a:gd name="connsiteX86" fmla="*/ 3944666 w 6858000"/>
              <a:gd name="connsiteY86" fmla="*/ 6555998 h 6780924"/>
              <a:gd name="connsiteX87" fmla="*/ 3764666 w 6858000"/>
              <a:gd name="connsiteY87" fmla="*/ 6735998 h 6780924"/>
              <a:gd name="connsiteX88" fmla="*/ 3584666 w 6858000"/>
              <a:gd name="connsiteY88" fmla="*/ 6555998 h 6780924"/>
              <a:gd name="connsiteX89" fmla="*/ 3584666 w 6858000"/>
              <a:gd name="connsiteY89" fmla="*/ 6542799 h 6780924"/>
              <a:gd name="connsiteX90" fmla="*/ 3581256 w 6858000"/>
              <a:gd name="connsiteY90" fmla="*/ 6542799 h 6780924"/>
              <a:gd name="connsiteX91" fmla="*/ 3581256 w 6858000"/>
              <a:gd name="connsiteY91" fmla="*/ 6779446 h 6780924"/>
              <a:gd name="connsiteX92" fmla="*/ 3581107 w 6858000"/>
              <a:gd name="connsiteY92" fmla="*/ 6780924 h 6780924"/>
              <a:gd name="connsiteX93" fmla="*/ 3221405 w 6858000"/>
              <a:gd name="connsiteY93" fmla="*/ 6780924 h 6780924"/>
              <a:gd name="connsiteX94" fmla="*/ 3221256 w 6858000"/>
              <a:gd name="connsiteY94" fmla="*/ 6779446 h 6780924"/>
              <a:gd name="connsiteX95" fmla="*/ 3221256 w 6858000"/>
              <a:gd name="connsiteY95" fmla="*/ 6753018 h 6780924"/>
              <a:gd name="connsiteX96" fmla="*/ 3217846 w 6858000"/>
              <a:gd name="connsiteY96" fmla="*/ 6753706 h 6780924"/>
              <a:gd name="connsiteX97" fmla="*/ 3217846 w 6858000"/>
              <a:gd name="connsiteY97" fmla="*/ 6780924 h 6780924"/>
              <a:gd name="connsiteX98" fmla="*/ 2857846 w 6858000"/>
              <a:gd name="connsiteY98" fmla="*/ 6780924 h 6780924"/>
              <a:gd name="connsiteX99" fmla="*/ 2857846 w 6858000"/>
              <a:gd name="connsiteY99" fmla="*/ 6753312 h 6780924"/>
              <a:gd name="connsiteX100" fmla="*/ 2854436 w 6858000"/>
              <a:gd name="connsiteY100" fmla="*/ 6754001 h 6780924"/>
              <a:gd name="connsiteX101" fmla="*/ 2854436 w 6858000"/>
              <a:gd name="connsiteY101" fmla="*/ 6780924 h 6780924"/>
              <a:gd name="connsiteX102" fmla="*/ 2494436 w 6858000"/>
              <a:gd name="connsiteY102" fmla="*/ 6780924 h 6780924"/>
              <a:gd name="connsiteX103" fmla="*/ 2494436 w 6858000"/>
              <a:gd name="connsiteY103" fmla="*/ 6130942 h 6780924"/>
              <a:gd name="connsiteX104" fmla="*/ 2490066 w 6858000"/>
              <a:gd name="connsiteY104" fmla="*/ 6130059 h 6780924"/>
              <a:gd name="connsiteX105" fmla="*/ 2487368 w 6858000"/>
              <a:gd name="connsiteY105" fmla="*/ 6156817 h 6780924"/>
              <a:gd name="connsiteX106" fmla="*/ 2311026 w 6858000"/>
              <a:gd name="connsiteY106" fmla="*/ 6300541 h 6780924"/>
              <a:gd name="connsiteX107" fmla="*/ 2134684 w 6858000"/>
              <a:gd name="connsiteY107" fmla="*/ 6156817 h 6780924"/>
              <a:gd name="connsiteX108" fmla="*/ 2131742 w 6858000"/>
              <a:gd name="connsiteY108" fmla="*/ 6127628 h 6780924"/>
              <a:gd name="connsiteX109" fmla="*/ 2127618 w 6858000"/>
              <a:gd name="connsiteY109" fmla="*/ 6128461 h 6780924"/>
              <a:gd name="connsiteX110" fmla="*/ 2127618 w 6858000"/>
              <a:gd name="connsiteY110" fmla="*/ 6467924 h 6780924"/>
              <a:gd name="connsiteX111" fmla="*/ 1947618 w 6858000"/>
              <a:gd name="connsiteY111" fmla="*/ 6647924 h 6780924"/>
              <a:gd name="connsiteX112" fmla="*/ 1767618 w 6858000"/>
              <a:gd name="connsiteY112" fmla="*/ 6467924 h 6780924"/>
              <a:gd name="connsiteX113" fmla="*/ 1767618 w 6858000"/>
              <a:gd name="connsiteY113" fmla="*/ 5796012 h 6780924"/>
              <a:gd name="connsiteX114" fmla="*/ 1761784 w 6858000"/>
              <a:gd name="connsiteY114" fmla="*/ 5797189 h 6780924"/>
              <a:gd name="connsiteX115" fmla="*/ 1760550 w 6858000"/>
              <a:gd name="connsiteY115" fmla="*/ 5809435 h 6780924"/>
              <a:gd name="connsiteX116" fmla="*/ 1584208 w 6858000"/>
              <a:gd name="connsiteY116" fmla="*/ 5953159 h 6780924"/>
              <a:gd name="connsiteX117" fmla="*/ 1418352 w 6858000"/>
              <a:gd name="connsiteY117" fmla="*/ 5843223 h 6780924"/>
              <a:gd name="connsiteX118" fmla="*/ 1409520 w 6858000"/>
              <a:gd name="connsiteY118" fmla="*/ 5814770 h 6780924"/>
              <a:gd name="connsiteX119" fmla="*/ 1409520 w 6858000"/>
              <a:gd name="connsiteY119" fmla="*/ 6254958 h 6780924"/>
              <a:gd name="connsiteX120" fmla="*/ 1228546 w 6858000"/>
              <a:gd name="connsiteY120" fmla="*/ 6435933 h 6780924"/>
              <a:gd name="connsiteX121" fmla="*/ 1051248 w 6858000"/>
              <a:gd name="connsiteY121" fmla="*/ 6291431 h 6780924"/>
              <a:gd name="connsiteX122" fmla="*/ 1047574 w 6858000"/>
              <a:gd name="connsiteY122" fmla="*/ 6254997 h 6780924"/>
              <a:gd name="connsiteX123" fmla="*/ 1047574 w 6858000"/>
              <a:gd name="connsiteY123" fmla="*/ 6580136 h 6780924"/>
              <a:gd name="connsiteX124" fmla="*/ 866600 w 6858000"/>
              <a:gd name="connsiteY124" fmla="*/ 6761111 h 6780924"/>
              <a:gd name="connsiteX125" fmla="*/ 685625 w 6858000"/>
              <a:gd name="connsiteY125" fmla="*/ 6580136 h 6780924"/>
              <a:gd name="connsiteX126" fmla="*/ 685625 w 6858000"/>
              <a:gd name="connsiteY126" fmla="*/ 6076064 h 6780924"/>
              <a:gd name="connsiteX127" fmla="*/ 683480 w 6858000"/>
              <a:gd name="connsiteY127" fmla="*/ 6097332 h 6780924"/>
              <a:gd name="connsiteX128" fmla="*/ 507138 w 6858000"/>
              <a:gd name="connsiteY128" fmla="*/ 6241056 h 6780924"/>
              <a:gd name="connsiteX129" fmla="*/ 379860 w 6858000"/>
              <a:gd name="connsiteY129" fmla="*/ 6188335 h 6780924"/>
              <a:gd name="connsiteX130" fmla="*/ 352266 w 6858000"/>
              <a:gd name="connsiteY130" fmla="*/ 6147408 h 6780924"/>
              <a:gd name="connsiteX131" fmla="*/ 352266 w 6858000"/>
              <a:gd name="connsiteY131" fmla="*/ 6050281 h 6780924"/>
              <a:gd name="connsiteX132" fmla="*/ 352264 w 6858000"/>
              <a:gd name="connsiteY132" fmla="*/ 6050271 h 6780924"/>
              <a:gd name="connsiteX133" fmla="*/ 352264 w 6858000"/>
              <a:gd name="connsiteY133" fmla="*/ 5788251 h 6780924"/>
              <a:gd name="connsiteX134" fmla="*/ 344945 w 6858000"/>
              <a:gd name="connsiteY134" fmla="*/ 5824500 h 6780924"/>
              <a:gd name="connsiteX135" fmla="*/ 179091 w 6858000"/>
              <a:gd name="connsiteY135" fmla="*/ 5934436 h 6780924"/>
              <a:gd name="connsiteX136" fmla="*/ 2748 w 6858000"/>
              <a:gd name="connsiteY136" fmla="*/ 5790712 h 6780924"/>
              <a:gd name="connsiteX137" fmla="*/ 0 w 6858000"/>
              <a:gd name="connsiteY137" fmla="*/ 5763453 h 6780924"/>
              <a:gd name="connsiteX138" fmla="*/ 0 w 6858000"/>
              <a:gd name="connsiteY138" fmla="*/ 3970142 h 6780924"/>
              <a:gd name="connsiteX139" fmla="*/ 2748 w 6858000"/>
              <a:gd name="connsiteY139" fmla="*/ 3942883 h 6780924"/>
              <a:gd name="connsiteX140" fmla="*/ 179091 w 6858000"/>
              <a:gd name="connsiteY140" fmla="*/ 3799159 h 6780924"/>
              <a:gd name="connsiteX141" fmla="*/ 344945 w 6858000"/>
              <a:gd name="connsiteY141" fmla="*/ 3909095 h 6780924"/>
              <a:gd name="connsiteX142" fmla="*/ 352264 w 6858000"/>
              <a:gd name="connsiteY142" fmla="*/ 3945346 h 6780924"/>
              <a:gd name="connsiteX143" fmla="*/ 352264 w 6858000"/>
              <a:gd name="connsiteY143" fmla="*/ 2869739 h 6780924"/>
              <a:gd name="connsiteX144" fmla="*/ 532264 w 6858000"/>
              <a:gd name="connsiteY144" fmla="*/ 2689739 h 6780924"/>
              <a:gd name="connsiteX145" fmla="*/ 698119 w 6858000"/>
              <a:gd name="connsiteY145" fmla="*/ 2799676 h 6780924"/>
              <a:gd name="connsiteX146" fmla="*/ 707850 w 6858000"/>
              <a:gd name="connsiteY146" fmla="*/ 2847874 h 6780924"/>
              <a:gd name="connsiteX147" fmla="*/ 707850 w 6858000"/>
              <a:gd name="connsiteY147" fmla="*/ 2426905 h 6780924"/>
              <a:gd name="connsiteX148" fmla="*/ 887850 w 6858000"/>
              <a:gd name="connsiteY148" fmla="*/ 2246904 h 6780924"/>
              <a:gd name="connsiteX149" fmla="*/ 1064193 w 6858000"/>
              <a:gd name="connsiteY149" fmla="*/ 2390628 h 6780924"/>
              <a:gd name="connsiteX150" fmla="*/ 1066801 w 6858000"/>
              <a:gd name="connsiteY150" fmla="*/ 2416498 h 6780924"/>
              <a:gd name="connsiteX151" fmla="*/ 1066801 w 6858000"/>
              <a:gd name="connsiteY151" fmla="*/ 1457325 h 6780924"/>
              <a:gd name="connsiteX152" fmla="*/ 1247776 w 6858000"/>
              <a:gd name="connsiteY152" fmla="*/ 1276350 h 6780924"/>
              <a:gd name="connsiteX153" fmla="*/ 1414529 w 6858000"/>
              <a:gd name="connsiteY153" fmla="*/ 1386880 h 6780924"/>
              <a:gd name="connsiteX154" fmla="*/ 1414713 w 6858000"/>
              <a:gd name="connsiteY154" fmla="*/ 1387474 h 6780924"/>
              <a:gd name="connsiteX155" fmla="*/ 1414808 w 6858000"/>
              <a:gd name="connsiteY155" fmla="*/ 1387615 h 6780924"/>
              <a:gd name="connsiteX156" fmla="*/ 1428953 w 6858000"/>
              <a:gd name="connsiteY156" fmla="*/ 1457678 h 6780924"/>
              <a:gd name="connsiteX157" fmla="*/ 1428953 w 6858000"/>
              <a:gd name="connsiteY157" fmla="*/ 1706061 h 6780924"/>
              <a:gd name="connsiteX158" fmla="*/ 1428751 w 6858000"/>
              <a:gd name="connsiteY158" fmla="*/ 1708065 h 6780924"/>
              <a:gd name="connsiteX159" fmla="*/ 1428751 w 6858000"/>
              <a:gd name="connsiteY159" fmla="*/ 2186419 h 6780924"/>
              <a:gd name="connsiteX160" fmla="*/ 1428953 w 6858000"/>
              <a:gd name="connsiteY160" fmla="*/ 2188423 h 6780924"/>
              <a:gd name="connsiteX161" fmla="*/ 1428953 w 6858000"/>
              <a:gd name="connsiteY161" fmla="*/ 2344473 h 6780924"/>
              <a:gd name="connsiteX162" fmla="*/ 1430056 w 6858000"/>
              <a:gd name="connsiteY162" fmla="*/ 2343631 h 6780924"/>
              <a:gd name="connsiteX163" fmla="*/ 1430056 w 6858000"/>
              <a:gd name="connsiteY163" fmla="*/ 1939123 h 6780924"/>
              <a:gd name="connsiteX164" fmla="*/ 1610056 w 6858000"/>
              <a:gd name="connsiteY164" fmla="*/ 1759123 h 6780924"/>
              <a:gd name="connsiteX165" fmla="*/ 1790056 w 6858000"/>
              <a:gd name="connsiteY165" fmla="*/ 1939123 h 6780924"/>
              <a:gd name="connsiteX166" fmla="*/ 1790056 w 6858000"/>
              <a:gd name="connsiteY166" fmla="*/ 2094491 h 6780924"/>
              <a:gd name="connsiteX167" fmla="*/ 1791159 w 6858000"/>
              <a:gd name="connsiteY167" fmla="*/ 2093833 h 6780924"/>
              <a:gd name="connsiteX168" fmla="*/ 1791159 w 6858000"/>
              <a:gd name="connsiteY168" fmla="*/ 452552 h 6780924"/>
              <a:gd name="connsiteX169" fmla="*/ 1971159 w 6858000"/>
              <a:gd name="connsiteY169" fmla="*/ 272552 h 6780924"/>
              <a:gd name="connsiteX170" fmla="*/ 2151159 w 6858000"/>
              <a:gd name="connsiteY170" fmla="*/ 452552 h 6780924"/>
              <a:gd name="connsiteX171" fmla="*/ 2151159 w 6858000"/>
              <a:gd name="connsiteY171" fmla="*/ 1123074 h 6780924"/>
              <a:gd name="connsiteX172" fmla="*/ 2152262 w 6858000"/>
              <a:gd name="connsiteY172" fmla="*/ 1123074 h 6780924"/>
              <a:gd name="connsiteX173" fmla="*/ 2152262 w 6858000"/>
              <a:gd name="connsiteY173" fmla="*/ 1051851 h 6780924"/>
              <a:gd name="connsiteX174" fmla="*/ 2332262 w 6858000"/>
              <a:gd name="connsiteY174" fmla="*/ 871849 h 6780924"/>
              <a:gd name="connsiteX175" fmla="*/ 2512262 w 6858000"/>
              <a:gd name="connsiteY175" fmla="*/ 1051851 h 6780924"/>
              <a:gd name="connsiteX176" fmla="*/ 2512262 w 6858000"/>
              <a:gd name="connsiteY176" fmla="*/ 1786643 h 6780924"/>
              <a:gd name="connsiteX177" fmla="*/ 2524128 w 6858000"/>
              <a:gd name="connsiteY177" fmla="*/ 1783969 h 6780924"/>
              <a:gd name="connsiteX178" fmla="*/ 2524128 w 6858000"/>
              <a:gd name="connsiteY178" fmla="*/ 1685924 h 6780924"/>
              <a:gd name="connsiteX179" fmla="*/ 2705103 w 6858000"/>
              <a:gd name="connsiteY179" fmla="*/ 1504950 h 6780924"/>
              <a:gd name="connsiteX180" fmla="*/ 2886078 w 6858000"/>
              <a:gd name="connsiteY180" fmla="*/ 1685924 h 6780924"/>
              <a:gd name="connsiteX181" fmla="*/ 2886078 w 6858000"/>
              <a:gd name="connsiteY181" fmla="*/ 1708380 h 6780924"/>
              <a:gd name="connsiteX182" fmla="*/ 2902190 w 6858000"/>
              <a:gd name="connsiteY182" fmla="*/ 1706366 h 6780924"/>
              <a:gd name="connsiteX183" fmla="*/ 2902190 w 6858000"/>
              <a:gd name="connsiteY183" fmla="*/ 788060 h 6780924"/>
              <a:gd name="connsiteX184" fmla="*/ 3082188 w 6858000"/>
              <a:gd name="connsiteY184" fmla="*/ 608060 h 6780924"/>
              <a:gd name="connsiteX185" fmla="*/ 3262188 w 6858000"/>
              <a:gd name="connsiteY185" fmla="*/ 788060 h 6780924"/>
              <a:gd name="connsiteX186" fmla="*/ 3262188 w 6858000"/>
              <a:gd name="connsiteY186" fmla="*/ 1123074 h 6780924"/>
              <a:gd name="connsiteX187" fmla="*/ 3272303 w 6858000"/>
              <a:gd name="connsiteY187" fmla="*/ 1123074 h 6780924"/>
              <a:gd name="connsiteX188" fmla="*/ 3279744 w 6858000"/>
              <a:gd name="connsiteY188" fmla="*/ 1086219 h 6780924"/>
              <a:gd name="connsiteX189" fmla="*/ 3445598 w 6858000"/>
              <a:gd name="connsiteY189" fmla="*/ 976284 h 6780924"/>
              <a:gd name="connsiteX190" fmla="*/ 3611453 w 6858000"/>
              <a:gd name="connsiteY190" fmla="*/ 1086219 h 6780924"/>
              <a:gd name="connsiteX191" fmla="*/ 3618893 w 6858000"/>
              <a:gd name="connsiteY191" fmla="*/ 1123074 h 6780924"/>
              <a:gd name="connsiteX192" fmla="*/ 3629008 w 6858000"/>
              <a:gd name="connsiteY192" fmla="*/ 1123074 h 6780924"/>
              <a:gd name="connsiteX193" fmla="*/ 3629008 w 6858000"/>
              <a:gd name="connsiteY193" fmla="*/ 932835 h 6780924"/>
              <a:gd name="connsiteX194" fmla="*/ 3809008 w 6858000"/>
              <a:gd name="connsiteY194" fmla="*/ 752835 h 6780924"/>
              <a:gd name="connsiteX195" fmla="*/ 3989008 w 6858000"/>
              <a:gd name="connsiteY195" fmla="*/ 932835 h 6780924"/>
              <a:gd name="connsiteX196" fmla="*/ 3989008 w 6858000"/>
              <a:gd name="connsiteY196" fmla="*/ 959263 h 6780924"/>
              <a:gd name="connsiteX197" fmla="*/ 3992418 w 6858000"/>
              <a:gd name="connsiteY197" fmla="*/ 958575 h 6780924"/>
              <a:gd name="connsiteX198" fmla="*/ 3992418 w 6858000"/>
              <a:gd name="connsiteY198" fmla="*/ 229104 h 6780924"/>
              <a:gd name="connsiteX199" fmla="*/ 4172418 w 6858000"/>
              <a:gd name="connsiteY199" fmla="*/ 49104 h 6780924"/>
              <a:gd name="connsiteX200" fmla="*/ 3082188 w 6858000"/>
              <a:gd name="connsiteY200" fmla="*/ 0 h 6780924"/>
              <a:gd name="connsiteX201" fmla="*/ 3262188 w 6858000"/>
              <a:gd name="connsiteY201" fmla="*/ 180000 h 6780924"/>
              <a:gd name="connsiteX202" fmla="*/ 3262188 w 6858000"/>
              <a:gd name="connsiteY202" fmla="*/ 332390 h 6780924"/>
              <a:gd name="connsiteX203" fmla="*/ 3082188 w 6858000"/>
              <a:gd name="connsiteY203" fmla="*/ 512390 h 6780924"/>
              <a:gd name="connsiteX204" fmla="*/ 2902190 w 6858000"/>
              <a:gd name="connsiteY204" fmla="*/ 332390 h 6780924"/>
              <a:gd name="connsiteX205" fmla="*/ 2902190 w 6858000"/>
              <a:gd name="connsiteY205" fmla="*/ 180000 h 6780924"/>
              <a:gd name="connsiteX206" fmla="*/ 3082188 w 6858000"/>
              <a:gd name="connsiteY206" fmla="*/ 0 h 678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6858000" h="6780924">
                <a:moveTo>
                  <a:pt x="4899238" y="480718"/>
                </a:moveTo>
                <a:cubicBezTo>
                  <a:pt x="4998650" y="480718"/>
                  <a:pt x="5079238" y="561307"/>
                  <a:pt x="5079238" y="660719"/>
                </a:cubicBezTo>
                <a:lnTo>
                  <a:pt x="5079238" y="813109"/>
                </a:lnTo>
                <a:cubicBezTo>
                  <a:pt x="5079238" y="912519"/>
                  <a:pt x="4998650" y="993109"/>
                  <a:pt x="4899238" y="993109"/>
                </a:cubicBezTo>
                <a:cubicBezTo>
                  <a:pt x="4799828" y="993109"/>
                  <a:pt x="4719238" y="912519"/>
                  <a:pt x="4719238" y="813109"/>
                </a:cubicBezTo>
                <a:lnTo>
                  <a:pt x="4719238" y="660719"/>
                </a:lnTo>
                <a:cubicBezTo>
                  <a:pt x="4719238" y="561307"/>
                  <a:pt x="4799828" y="480718"/>
                  <a:pt x="4899238" y="480718"/>
                </a:cubicBezTo>
                <a:close/>
                <a:moveTo>
                  <a:pt x="4172418" y="49104"/>
                </a:moveTo>
                <a:cubicBezTo>
                  <a:pt x="4271828" y="49104"/>
                  <a:pt x="4352418" y="129694"/>
                  <a:pt x="4352418" y="229104"/>
                </a:cubicBezTo>
                <a:lnTo>
                  <a:pt x="4352418" y="958969"/>
                </a:lnTo>
                <a:lnTo>
                  <a:pt x="4355828" y="958280"/>
                </a:lnTo>
                <a:lnTo>
                  <a:pt x="4355828" y="910422"/>
                </a:lnTo>
                <a:cubicBezTo>
                  <a:pt x="4355828" y="811012"/>
                  <a:pt x="4436416" y="730422"/>
                  <a:pt x="4535826" y="730422"/>
                </a:cubicBezTo>
                <a:cubicBezTo>
                  <a:pt x="4635238" y="730422"/>
                  <a:pt x="4715828" y="811012"/>
                  <a:pt x="4715828" y="910422"/>
                </a:cubicBezTo>
                <a:lnTo>
                  <a:pt x="4715828" y="1581340"/>
                </a:lnTo>
                <a:lnTo>
                  <a:pt x="4720198" y="1582222"/>
                </a:lnTo>
                <a:lnTo>
                  <a:pt x="4722896" y="1555465"/>
                </a:lnTo>
                <a:cubicBezTo>
                  <a:pt x="4739680" y="1473443"/>
                  <a:pt x="4812252" y="1411741"/>
                  <a:pt x="4899238" y="1411741"/>
                </a:cubicBezTo>
                <a:cubicBezTo>
                  <a:pt x="4986222" y="1411741"/>
                  <a:pt x="5058796" y="1473443"/>
                  <a:pt x="5075580" y="1555465"/>
                </a:cubicBezTo>
                <a:lnTo>
                  <a:pt x="5078522" y="1584654"/>
                </a:lnTo>
                <a:lnTo>
                  <a:pt x="5082646" y="1583821"/>
                </a:lnTo>
                <a:lnTo>
                  <a:pt x="5082646" y="1244357"/>
                </a:lnTo>
                <a:cubicBezTo>
                  <a:pt x="5082646" y="1144948"/>
                  <a:pt x="5163236" y="1064357"/>
                  <a:pt x="5262646" y="1064357"/>
                </a:cubicBezTo>
                <a:cubicBezTo>
                  <a:pt x="5362058" y="1064357"/>
                  <a:pt x="5442646" y="1144948"/>
                  <a:pt x="5442646" y="1244357"/>
                </a:cubicBezTo>
                <a:lnTo>
                  <a:pt x="5442646" y="1916269"/>
                </a:lnTo>
                <a:lnTo>
                  <a:pt x="5448480" y="1915093"/>
                </a:lnTo>
                <a:lnTo>
                  <a:pt x="5449714" y="1902847"/>
                </a:lnTo>
                <a:cubicBezTo>
                  <a:pt x="5466498" y="1820824"/>
                  <a:pt x="5539072" y="1759123"/>
                  <a:pt x="5626056" y="1759123"/>
                </a:cubicBezTo>
                <a:cubicBezTo>
                  <a:pt x="5700616" y="1759123"/>
                  <a:pt x="5764586" y="1804454"/>
                  <a:pt x="5791912" y="1869059"/>
                </a:cubicBezTo>
                <a:lnTo>
                  <a:pt x="5800744" y="1897511"/>
                </a:lnTo>
                <a:lnTo>
                  <a:pt x="5800744" y="1457324"/>
                </a:lnTo>
                <a:cubicBezTo>
                  <a:pt x="5800744" y="1357374"/>
                  <a:pt x="5881768" y="1276349"/>
                  <a:pt x="5981718" y="1276349"/>
                </a:cubicBezTo>
                <a:cubicBezTo>
                  <a:pt x="6069174" y="1276349"/>
                  <a:pt x="6142142" y="1338383"/>
                  <a:pt x="6159016" y="1420851"/>
                </a:cubicBezTo>
                <a:lnTo>
                  <a:pt x="6162690" y="1457285"/>
                </a:lnTo>
                <a:lnTo>
                  <a:pt x="6162690" y="1132146"/>
                </a:lnTo>
                <a:cubicBezTo>
                  <a:pt x="6162690" y="1032196"/>
                  <a:pt x="6243714" y="951170"/>
                  <a:pt x="6343664" y="951170"/>
                </a:cubicBezTo>
                <a:cubicBezTo>
                  <a:pt x="6443614" y="951170"/>
                  <a:pt x="6524640" y="1032196"/>
                  <a:pt x="6524640" y="1132146"/>
                </a:cubicBezTo>
                <a:lnTo>
                  <a:pt x="6524640" y="1636217"/>
                </a:lnTo>
                <a:lnTo>
                  <a:pt x="6526784" y="1614950"/>
                </a:lnTo>
                <a:cubicBezTo>
                  <a:pt x="6543568" y="1532926"/>
                  <a:pt x="6616142" y="1471226"/>
                  <a:pt x="6703126" y="1471226"/>
                </a:cubicBezTo>
                <a:cubicBezTo>
                  <a:pt x="6752830" y="1471226"/>
                  <a:pt x="6797830" y="1491374"/>
                  <a:pt x="6830404" y="1523946"/>
                </a:cubicBezTo>
                <a:lnTo>
                  <a:pt x="6857998" y="1564874"/>
                </a:lnTo>
                <a:lnTo>
                  <a:pt x="6857998" y="4674715"/>
                </a:lnTo>
                <a:lnTo>
                  <a:pt x="6858000" y="4674715"/>
                </a:lnTo>
                <a:lnTo>
                  <a:pt x="6858000" y="4842542"/>
                </a:lnTo>
                <a:cubicBezTo>
                  <a:pt x="6858000" y="4941953"/>
                  <a:pt x="6777411" y="5022542"/>
                  <a:pt x="6678000" y="5022542"/>
                </a:cubicBezTo>
                <a:cubicBezTo>
                  <a:pt x="6603442" y="5022542"/>
                  <a:pt x="6539471" y="4977210"/>
                  <a:pt x="6512145" y="4912606"/>
                </a:cubicBezTo>
                <a:lnTo>
                  <a:pt x="6502414" y="4864407"/>
                </a:lnTo>
                <a:lnTo>
                  <a:pt x="6502414" y="5285377"/>
                </a:lnTo>
                <a:cubicBezTo>
                  <a:pt x="6502414" y="5384788"/>
                  <a:pt x="6421825" y="5465377"/>
                  <a:pt x="6322414" y="5465377"/>
                </a:cubicBezTo>
                <a:cubicBezTo>
                  <a:pt x="6235430" y="5465377"/>
                  <a:pt x="6162855" y="5403676"/>
                  <a:pt x="6146071" y="5321653"/>
                </a:cubicBezTo>
                <a:lnTo>
                  <a:pt x="6143463" y="5295783"/>
                </a:lnTo>
                <a:lnTo>
                  <a:pt x="6143463" y="6254957"/>
                </a:lnTo>
                <a:cubicBezTo>
                  <a:pt x="6143463" y="6354907"/>
                  <a:pt x="6062438" y="6435932"/>
                  <a:pt x="5962488" y="6435932"/>
                </a:cubicBezTo>
                <a:cubicBezTo>
                  <a:pt x="5887526" y="6435932"/>
                  <a:pt x="5823208" y="6390355"/>
                  <a:pt x="5795735" y="6325401"/>
                </a:cubicBezTo>
                <a:lnTo>
                  <a:pt x="5795551" y="6324808"/>
                </a:lnTo>
                <a:lnTo>
                  <a:pt x="5795456" y="6324667"/>
                </a:lnTo>
                <a:cubicBezTo>
                  <a:pt x="5786348" y="6303133"/>
                  <a:pt x="5781311" y="6279456"/>
                  <a:pt x="5781311" y="6254603"/>
                </a:cubicBezTo>
                <a:lnTo>
                  <a:pt x="5781311" y="6006221"/>
                </a:lnTo>
                <a:lnTo>
                  <a:pt x="5781513" y="6004217"/>
                </a:lnTo>
                <a:lnTo>
                  <a:pt x="5781513" y="5761749"/>
                </a:lnTo>
                <a:lnTo>
                  <a:pt x="5780208" y="5761749"/>
                </a:lnTo>
                <a:lnTo>
                  <a:pt x="5780208" y="5773159"/>
                </a:lnTo>
                <a:cubicBezTo>
                  <a:pt x="5780208" y="5872570"/>
                  <a:pt x="5699619" y="5953159"/>
                  <a:pt x="5600208" y="5953159"/>
                </a:cubicBezTo>
                <a:cubicBezTo>
                  <a:pt x="5500797" y="5953159"/>
                  <a:pt x="5420208" y="5872570"/>
                  <a:pt x="5420208" y="5773159"/>
                </a:cubicBezTo>
                <a:lnTo>
                  <a:pt x="5420208" y="5761749"/>
                </a:lnTo>
                <a:lnTo>
                  <a:pt x="5419105" y="5761749"/>
                </a:lnTo>
                <a:lnTo>
                  <a:pt x="5419105" y="6780924"/>
                </a:lnTo>
                <a:lnTo>
                  <a:pt x="5229225" y="6780924"/>
                </a:lnTo>
                <a:lnTo>
                  <a:pt x="5059105" y="6780924"/>
                </a:lnTo>
                <a:lnTo>
                  <a:pt x="5009857" y="6780924"/>
                </a:lnTo>
                <a:lnTo>
                  <a:pt x="4857750" y="6780924"/>
                </a:lnTo>
                <a:lnTo>
                  <a:pt x="4746147" y="6780924"/>
                </a:lnTo>
                <a:lnTo>
                  <a:pt x="4712147" y="6730496"/>
                </a:lnTo>
                <a:cubicBezTo>
                  <a:pt x="4703039" y="6708961"/>
                  <a:pt x="4698002" y="6685284"/>
                  <a:pt x="4698002" y="6660431"/>
                </a:cubicBezTo>
                <a:lnTo>
                  <a:pt x="4698002" y="5925639"/>
                </a:lnTo>
                <a:lnTo>
                  <a:pt x="4686136" y="5928313"/>
                </a:lnTo>
                <a:lnTo>
                  <a:pt x="4686136" y="6026357"/>
                </a:lnTo>
                <a:cubicBezTo>
                  <a:pt x="4686136" y="6126307"/>
                  <a:pt x="4605111" y="6207332"/>
                  <a:pt x="4505161" y="6207332"/>
                </a:cubicBezTo>
                <a:cubicBezTo>
                  <a:pt x="4405211" y="6207332"/>
                  <a:pt x="4324186" y="6126307"/>
                  <a:pt x="4324186" y="6026357"/>
                </a:cubicBezTo>
                <a:lnTo>
                  <a:pt x="4324186" y="6003902"/>
                </a:lnTo>
                <a:lnTo>
                  <a:pt x="4308074" y="6005915"/>
                </a:lnTo>
                <a:lnTo>
                  <a:pt x="4308074" y="6780924"/>
                </a:lnTo>
                <a:lnTo>
                  <a:pt x="3948076" y="6780924"/>
                </a:lnTo>
                <a:lnTo>
                  <a:pt x="3948076" y="6542799"/>
                </a:lnTo>
                <a:lnTo>
                  <a:pt x="3944666" y="6542799"/>
                </a:lnTo>
                <a:lnTo>
                  <a:pt x="3944666" y="6555998"/>
                </a:lnTo>
                <a:cubicBezTo>
                  <a:pt x="3944666" y="6655409"/>
                  <a:pt x="3864076" y="6735998"/>
                  <a:pt x="3764666" y="6735998"/>
                </a:cubicBezTo>
                <a:cubicBezTo>
                  <a:pt x="3665254" y="6735998"/>
                  <a:pt x="3584666" y="6655409"/>
                  <a:pt x="3584666" y="6555998"/>
                </a:cubicBezTo>
                <a:lnTo>
                  <a:pt x="3584666" y="6542799"/>
                </a:lnTo>
                <a:lnTo>
                  <a:pt x="3581256" y="6542799"/>
                </a:lnTo>
                <a:lnTo>
                  <a:pt x="3581256" y="6779446"/>
                </a:lnTo>
                <a:lnTo>
                  <a:pt x="3581107" y="6780924"/>
                </a:lnTo>
                <a:lnTo>
                  <a:pt x="3221405" y="6780924"/>
                </a:lnTo>
                <a:lnTo>
                  <a:pt x="3221256" y="6779446"/>
                </a:lnTo>
                <a:lnTo>
                  <a:pt x="3221256" y="6753018"/>
                </a:lnTo>
                <a:lnTo>
                  <a:pt x="3217846" y="6753706"/>
                </a:lnTo>
                <a:lnTo>
                  <a:pt x="3217846" y="6780924"/>
                </a:lnTo>
                <a:lnTo>
                  <a:pt x="2857846" y="6780924"/>
                </a:lnTo>
                <a:lnTo>
                  <a:pt x="2857846" y="6753312"/>
                </a:lnTo>
                <a:lnTo>
                  <a:pt x="2854436" y="6754001"/>
                </a:lnTo>
                <a:lnTo>
                  <a:pt x="2854436" y="6780924"/>
                </a:lnTo>
                <a:lnTo>
                  <a:pt x="2494436" y="6780924"/>
                </a:lnTo>
                <a:lnTo>
                  <a:pt x="2494436" y="6130942"/>
                </a:lnTo>
                <a:lnTo>
                  <a:pt x="2490066" y="6130059"/>
                </a:lnTo>
                <a:lnTo>
                  <a:pt x="2487368" y="6156817"/>
                </a:lnTo>
                <a:cubicBezTo>
                  <a:pt x="2470584" y="6238839"/>
                  <a:pt x="2398012" y="6300541"/>
                  <a:pt x="2311026" y="6300541"/>
                </a:cubicBezTo>
                <a:cubicBezTo>
                  <a:pt x="2224043" y="6300541"/>
                  <a:pt x="2151468" y="6238839"/>
                  <a:pt x="2134684" y="6156817"/>
                </a:cubicBezTo>
                <a:lnTo>
                  <a:pt x="2131742" y="6127628"/>
                </a:lnTo>
                <a:lnTo>
                  <a:pt x="2127618" y="6128461"/>
                </a:lnTo>
                <a:lnTo>
                  <a:pt x="2127618" y="6467924"/>
                </a:lnTo>
                <a:cubicBezTo>
                  <a:pt x="2127618" y="6567334"/>
                  <a:pt x="2047028" y="6647924"/>
                  <a:pt x="1947618" y="6647924"/>
                </a:cubicBezTo>
                <a:cubicBezTo>
                  <a:pt x="1848206" y="6647924"/>
                  <a:pt x="1767618" y="6567334"/>
                  <a:pt x="1767618" y="6467924"/>
                </a:cubicBezTo>
                <a:lnTo>
                  <a:pt x="1767618" y="5796012"/>
                </a:lnTo>
                <a:lnTo>
                  <a:pt x="1761784" y="5797189"/>
                </a:lnTo>
                <a:lnTo>
                  <a:pt x="1760550" y="5809435"/>
                </a:lnTo>
                <a:cubicBezTo>
                  <a:pt x="1743766" y="5891458"/>
                  <a:pt x="1671192" y="5953159"/>
                  <a:pt x="1584208" y="5953159"/>
                </a:cubicBezTo>
                <a:cubicBezTo>
                  <a:pt x="1509649" y="5953159"/>
                  <a:pt x="1445678" y="5907827"/>
                  <a:pt x="1418352" y="5843223"/>
                </a:cubicBezTo>
                <a:lnTo>
                  <a:pt x="1409520" y="5814770"/>
                </a:lnTo>
                <a:lnTo>
                  <a:pt x="1409520" y="6254958"/>
                </a:lnTo>
                <a:cubicBezTo>
                  <a:pt x="1409520" y="6354908"/>
                  <a:pt x="1328496" y="6435933"/>
                  <a:pt x="1228546" y="6435933"/>
                </a:cubicBezTo>
                <a:cubicBezTo>
                  <a:pt x="1141090" y="6435933"/>
                  <a:pt x="1068122" y="6373898"/>
                  <a:pt x="1051248" y="6291431"/>
                </a:cubicBezTo>
                <a:lnTo>
                  <a:pt x="1047574" y="6254997"/>
                </a:lnTo>
                <a:lnTo>
                  <a:pt x="1047574" y="6580136"/>
                </a:lnTo>
                <a:cubicBezTo>
                  <a:pt x="1047574" y="6680086"/>
                  <a:pt x="966550" y="6761111"/>
                  <a:pt x="866600" y="6761111"/>
                </a:cubicBezTo>
                <a:cubicBezTo>
                  <a:pt x="766650" y="6761111"/>
                  <a:pt x="685625" y="6680086"/>
                  <a:pt x="685625" y="6580136"/>
                </a:cubicBezTo>
                <a:lnTo>
                  <a:pt x="685625" y="6076064"/>
                </a:lnTo>
                <a:lnTo>
                  <a:pt x="683480" y="6097332"/>
                </a:lnTo>
                <a:cubicBezTo>
                  <a:pt x="666696" y="6179355"/>
                  <a:pt x="594123" y="6241056"/>
                  <a:pt x="507138" y="6241056"/>
                </a:cubicBezTo>
                <a:cubicBezTo>
                  <a:pt x="457434" y="6241056"/>
                  <a:pt x="412434" y="6220908"/>
                  <a:pt x="379860" y="6188335"/>
                </a:cubicBezTo>
                <a:lnTo>
                  <a:pt x="352266" y="6147408"/>
                </a:lnTo>
                <a:lnTo>
                  <a:pt x="352266" y="6050281"/>
                </a:lnTo>
                <a:lnTo>
                  <a:pt x="352264" y="6050271"/>
                </a:lnTo>
                <a:lnTo>
                  <a:pt x="352264" y="5788251"/>
                </a:lnTo>
                <a:lnTo>
                  <a:pt x="344945" y="5824500"/>
                </a:lnTo>
                <a:cubicBezTo>
                  <a:pt x="317620" y="5889105"/>
                  <a:pt x="253649" y="5934436"/>
                  <a:pt x="179091" y="5934436"/>
                </a:cubicBezTo>
                <a:cubicBezTo>
                  <a:pt x="92106" y="5934436"/>
                  <a:pt x="19532" y="5872735"/>
                  <a:pt x="2748" y="5790712"/>
                </a:cubicBezTo>
                <a:lnTo>
                  <a:pt x="0" y="5763453"/>
                </a:lnTo>
                <a:lnTo>
                  <a:pt x="0" y="3970142"/>
                </a:lnTo>
                <a:lnTo>
                  <a:pt x="2748" y="3942883"/>
                </a:lnTo>
                <a:cubicBezTo>
                  <a:pt x="19532" y="3860860"/>
                  <a:pt x="92106" y="3799159"/>
                  <a:pt x="179091" y="3799159"/>
                </a:cubicBezTo>
                <a:cubicBezTo>
                  <a:pt x="253649" y="3799159"/>
                  <a:pt x="317620" y="3844491"/>
                  <a:pt x="344945" y="3909095"/>
                </a:cubicBezTo>
                <a:lnTo>
                  <a:pt x="352264" y="3945346"/>
                </a:lnTo>
                <a:lnTo>
                  <a:pt x="352264" y="2869739"/>
                </a:lnTo>
                <a:cubicBezTo>
                  <a:pt x="352264" y="2770328"/>
                  <a:pt x="432853" y="2689739"/>
                  <a:pt x="532264" y="2689739"/>
                </a:cubicBezTo>
                <a:cubicBezTo>
                  <a:pt x="606822" y="2689739"/>
                  <a:pt x="670793" y="2735072"/>
                  <a:pt x="698119" y="2799676"/>
                </a:cubicBezTo>
                <a:lnTo>
                  <a:pt x="707850" y="2847874"/>
                </a:lnTo>
                <a:lnTo>
                  <a:pt x="707850" y="2426905"/>
                </a:lnTo>
                <a:cubicBezTo>
                  <a:pt x="707850" y="2327493"/>
                  <a:pt x="788439" y="2246904"/>
                  <a:pt x="887850" y="2246904"/>
                </a:cubicBezTo>
                <a:cubicBezTo>
                  <a:pt x="974834" y="2246904"/>
                  <a:pt x="1047409" y="2308606"/>
                  <a:pt x="1064193" y="2390628"/>
                </a:cubicBezTo>
                <a:lnTo>
                  <a:pt x="1066801" y="2416498"/>
                </a:lnTo>
                <a:lnTo>
                  <a:pt x="1066801" y="1457325"/>
                </a:lnTo>
                <a:cubicBezTo>
                  <a:pt x="1066801" y="1357374"/>
                  <a:pt x="1147826" y="1276350"/>
                  <a:pt x="1247776" y="1276350"/>
                </a:cubicBezTo>
                <a:cubicBezTo>
                  <a:pt x="1322738" y="1276350"/>
                  <a:pt x="1387056" y="1321927"/>
                  <a:pt x="1414529" y="1386880"/>
                </a:cubicBezTo>
                <a:lnTo>
                  <a:pt x="1414713" y="1387474"/>
                </a:lnTo>
                <a:lnTo>
                  <a:pt x="1414808" y="1387615"/>
                </a:lnTo>
                <a:cubicBezTo>
                  <a:pt x="1423916" y="1409148"/>
                  <a:pt x="1428953" y="1432825"/>
                  <a:pt x="1428953" y="1457678"/>
                </a:cubicBezTo>
                <a:lnTo>
                  <a:pt x="1428953" y="1706061"/>
                </a:lnTo>
                <a:lnTo>
                  <a:pt x="1428751" y="1708065"/>
                </a:lnTo>
                <a:lnTo>
                  <a:pt x="1428751" y="2186419"/>
                </a:lnTo>
                <a:lnTo>
                  <a:pt x="1428953" y="2188423"/>
                </a:lnTo>
                <a:lnTo>
                  <a:pt x="1428953" y="2344473"/>
                </a:lnTo>
                <a:lnTo>
                  <a:pt x="1430056" y="2343631"/>
                </a:lnTo>
                <a:lnTo>
                  <a:pt x="1430056" y="1939123"/>
                </a:lnTo>
                <a:cubicBezTo>
                  <a:pt x="1430056" y="1839712"/>
                  <a:pt x="1510645" y="1759123"/>
                  <a:pt x="1610056" y="1759123"/>
                </a:cubicBezTo>
                <a:cubicBezTo>
                  <a:pt x="1709467" y="1759123"/>
                  <a:pt x="1790056" y="1839712"/>
                  <a:pt x="1790056" y="1939123"/>
                </a:cubicBezTo>
                <a:lnTo>
                  <a:pt x="1790056" y="2094491"/>
                </a:lnTo>
                <a:lnTo>
                  <a:pt x="1791159" y="2093833"/>
                </a:lnTo>
                <a:lnTo>
                  <a:pt x="1791159" y="452552"/>
                </a:lnTo>
                <a:cubicBezTo>
                  <a:pt x="1791159" y="353142"/>
                  <a:pt x="1871748" y="272552"/>
                  <a:pt x="1971159" y="272552"/>
                </a:cubicBezTo>
                <a:cubicBezTo>
                  <a:pt x="2070570" y="272552"/>
                  <a:pt x="2151159" y="353142"/>
                  <a:pt x="2151159" y="452552"/>
                </a:cubicBezTo>
                <a:lnTo>
                  <a:pt x="2151159" y="1123074"/>
                </a:lnTo>
                <a:lnTo>
                  <a:pt x="2152262" y="1123074"/>
                </a:lnTo>
                <a:lnTo>
                  <a:pt x="2152262" y="1051851"/>
                </a:lnTo>
                <a:cubicBezTo>
                  <a:pt x="2152262" y="952438"/>
                  <a:pt x="2232851" y="871849"/>
                  <a:pt x="2332262" y="871849"/>
                </a:cubicBezTo>
                <a:cubicBezTo>
                  <a:pt x="2431673" y="871849"/>
                  <a:pt x="2512262" y="952438"/>
                  <a:pt x="2512262" y="1051851"/>
                </a:cubicBezTo>
                <a:lnTo>
                  <a:pt x="2512262" y="1786643"/>
                </a:lnTo>
                <a:lnTo>
                  <a:pt x="2524128" y="1783969"/>
                </a:lnTo>
                <a:lnTo>
                  <a:pt x="2524128" y="1685924"/>
                </a:lnTo>
                <a:cubicBezTo>
                  <a:pt x="2524128" y="1585975"/>
                  <a:pt x="2605153" y="1504950"/>
                  <a:pt x="2705103" y="1504950"/>
                </a:cubicBezTo>
                <a:cubicBezTo>
                  <a:pt x="2805053" y="1504950"/>
                  <a:pt x="2886078" y="1585975"/>
                  <a:pt x="2886078" y="1685924"/>
                </a:cubicBezTo>
                <a:lnTo>
                  <a:pt x="2886078" y="1708380"/>
                </a:lnTo>
                <a:lnTo>
                  <a:pt x="2902190" y="1706366"/>
                </a:lnTo>
                <a:lnTo>
                  <a:pt x="2902190" y="788060"/>
                </a:lnTo>
                <a:cubicBezTo>
                  <a:pt x="2902190" y="688649"/>
                  <a:pt x="2982779" y="608060"/>
                  <a:pt x="3082188" y="608060"/>
                </a:cubicBezTo>
                <a:cubicBezTo>
                  <a:pt x="3181600" y="608060"/>
                  <a:pt x="3262188" y="688649"/>
                  <a:pt x="3262188" y="788060"/>
                </a:cubicBezTo>
                <a:lnTo>
                  <a:pt x="3262188" y="1123074"/>
                </a:lnTo>
                <a:lnTo>
                  <a:pt x="3272303" y="1123074"/>
                </a:lnTo>
                <a:lnTo>
                  <a:pt x="3279744" y="1086219"/>
                </a:lnTo>
                <a:cubicBezTo>
                  <a:pt x="3307069" y="1021615"/>
                  <a:pt x="3371041" y="976284"/>
                  <a:pt x="3445598" y="976284"/>
                </a:cubicBezTo>
                <a:cubicBezTo>
                  <a:pt x="3520157" y="976284"/>
                  <a:pt x="3584127" y="1021615"/>
                  <a:pt x="3611453" y="1086219"/>
                </a:cubicBezTo>
                <a:lnTo>
                  <a:pt x="3618893" y="1123074"/>
                </a:lnTo>
                <a:lnTo>
                  <a:pt x="3629008" y="1123074"/>
                </a:lnTo>
                <a:lnTo>
                  <a:pt x="3629008" y="932835"/>
                </a:lnTo>
                <a:cubicBezTo>
                  <a:pt x="3629008" y="833424"/>
                  <a:pt x="3709596" y="752835"/>
                  <a:pt x="3809008" y="752835"/>
                </a:cubicBezTo>
                <a:cubicBezTo>
                  <a:pt x="3908418" y="752835"/>
                  <a:pt x="3989008" y="833424"/>
                  <a:pt x="3989008" y="932835"/>
                </a:cubicBezTo>
                <a:lnTo>
                  <a:pt x="3989008" y="959263"/>
                </a:lnTo>
                <a:lnTo>
                  <a:pt x="3992418" y="958575"/>
                </a:lnTo>
                <a:lnTo>
                  <a:pt x="3992418" y="229104"/>
                </a:lnTo>
                <a:cubicBezTo>
                  <a:pt x="3992418" y="129694"/>
                  <a:pt x="4073006" y="49104"/>
                  <a:pt x="4172418" y="49104"/>
                </a:cubicBezTo>
                <a:close/>
                <a:moveTo>
                  <a:pt x="3082188" y="0"/>
                </a:moveTo>
                <a:cubicBezTo>
                  <a:pt x="3181600" y="0"/>
                  <a:pt x="3262188" y="80590"/>
                  <a:pt x="3262188" y="180000"/>
                </a:cubicBezTo>
                <a:lnTo>
                  <a:pt x="3262188" y="332390"/>
                </a:lnTo>
                <a:cubicBezTo>
                  <a:pt x="3262188" y="431802"/>
                  <a:pt x="3181600" y="512390"/>
                  <a:pt x="3082188" y="512390"/>
                </a:cubicBezTo>
                <a:cubicBezTo>
                  <a:pt x="2982779" y="512390"/>
                  <a:pt x="2902190" y="431802"/>
                  <a:pt x="2902190" y="332390"/>
                </a:cubicBezTo>
                <a:lnTo>
                  <a:pt x="2902190" y="180000"/>
                </a:lnTo>
                <a:cubicBezTo>
                  <a:pt x="2902190" y="80590"/>
                  <a:pt x="2982779" y="0"/>
                  <a:pt x="30821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6675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72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99596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9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7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4" y="988538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7" y="633613"/>
            <a:ext cx="5571908" cy="5571907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5442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82564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9" y="6260509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7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153350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045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8705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9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7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4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9" y="1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99596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0499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1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1" y="4279973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6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1" y="391863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9" y="4233583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759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82564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3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9" y="6260509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7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9408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7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6257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6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1" y="391863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9" y="4233583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1" y="4484693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1" y="5012635"/>
            <a:ext cx="4533900" cy="50323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594" lvl="0" indent="-228594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8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41476" y="4452337"/>
            <a:ext cx="387795" cy="387795"/>
          </a:xfrm>
          <a:prstGeom prst="rect">
            <a:avLst/>
          </a:prstGeom>
        </p:spPr>
      </p:pic>
      <p:pic>
        <p:nvPicPr>
          <p:cNvPr id="23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22086" y="4925642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66C42-DD4B-4BFA-BE15-4D20CFD5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45" y="3275219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2634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2CE-8854-433E-B0F4-20B77E89028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19/09/66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75F2-4EF7-4BF2-B3AD-3E27B157E4C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95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5" name="Google Shape;275;p11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6" name="Google Shape;276;p11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7" name="Google Shape;277;p11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8" name="Google Shape;278;p11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9" name="Google Shape;279;p11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0" name="Google Shape;280;p11"/>
          <p:cNvSpPr/>
          <p:nvPr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1" name="Google Shape;281;p11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2" name="Google Shape;282;p11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3" name="Google Shape;283;p11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4" name="Google Shape;284;p11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5" name="Google Shape;285;p11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6" name="Google Shape;286;p11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7" name="Google Shape;287;p11"/>
          <p:cNvSpPr/>
          <p:nvPr/>
        </p:nvSpPr>
        <p:spPr>
          <a:xfrm>
            <a:off x="11635217" y="4266755"/>
            <a:ext cx="449023" cy="44902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2" y="5970100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grpSp>
        <p:nvGrpSpPr>
          <p:cNvPr id="291" name="Google Shape;291;p11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292" name="Google Shape;292;p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300" name="Google Shape;300;p1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715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12192000" cy="3621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7700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0805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898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6690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0809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4348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5934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4603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7163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3697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4748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1836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9662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45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146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429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645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1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009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01191-82EE-4AE2-A7C5-C2E9246D3389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EC73E-8F39-41DF-A579-6E14349E645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050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00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1DF14-9699-4EE2-8E4F-EA1C7409B931}" type="datetimeFigureOut">
              <a:rPr lang="th-TH" smtClean="0"/>
              <a:t>19/09/66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731B4-AB91-4039-ABC8-6F260282588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024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1.png"/><Relationship Id="rId3" Type="http://schemas.openxmlformats.org/officeDocument/2006/relationships/image" Target="../media/image8.emf"/><Relationship Id="rId7" Type="http://schemas.openxmlformats.org/officeDocument/2006/relationships/diagramData" Target="../diagrams/data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microsoft.com/office/2007/relationships/hdphoto" Target="../media/hdphoto2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5763" r="56690" b="86267"/>
          <a:stretch/>
        </p:blipFill>
        <p:spPr>
          <a:xfrm>
            <a:off x="6190505" y="341632"/>
            <a:ext cx="5641436" cy="689272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446" y="718392"/>
            <a:ext cx="8186145" cy="6139608"/>
          </a:xfrm>
          <a:prstGeom prst="rect">
            <a:avLst/>
          </a:prstGeo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766B6DB9-0F36-9A43-BF0F-BCD6AA6FDAD4}"/>
              </a:ext>
            </a:extLst>
          </p:cNvPr>
          <p:cNvGrpSpPr/>
          <p:nvPr/>
        </p:nvGrpSpPr>
        <p:grpSpPr>
          <a:xfrm>
            <a:off x="0" y="209799"/>
            <a:ext cx="5485583" cy="870426"/>
            <a:chOff x="-12246" y="203584"/>
            <a:chExt cx="5810039" cy="870426"/>
          </a:xfrm>
        </p:grpSpPr>
        <p:sp>
          <p:nvSpPr>
            <p:cNvPr id="6" name="Pentagon 9">
              <a:extLst>
                <a:ext uri="{FF2B5EF4-FFF2-40B4-BE49-F238E27FC236}">
                  <a16:creationId xmlns:a16="http://schemas.microsoft.com/office/drawing/2014/main" id="{7BADEC53-3CED-B94E-BE36-761DCDC9A28E}"/>
                </a:ext>
              </a:extLst>
            </p:cNvPr>
            <p:cNvSpPr/>
            <p:nvPr/>
          </p:nvSpPr>
          <p:spPr>
            <a:xfrm>
              <a:off x="0" y="315533"/>
              <a:ext cx="5797793" cy="758477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Pentagon 10">
              <a:extLst>
                <a:ext uri="{FF2B5EF4-FFF2-40B4-BE49-F238E27FC236}">
                  <a16:creationId xmlns:a16="http://schemas.microsoft.com/office/drawing/2014/main" id="{1A18B9B6-1DD0-5B4D-94D4-460E5FD0C49B}"/>
                </a:ext>
              </a:extLst>
            </p:cNvPr>
            <p:cNvSpPr/>
            <p:nvPr/>
          </p:nvSpPr>
          <p:spPr>
            <a:xfrm>
              <a:off x="-12246" y="203584"/>
              <a:ext cx="5797793" cy="758477"/>
            </a:xfrm>
            <a:prstGeom prst="homePlat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BAE798A-129D-2B47-99C3-C6902EEE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351" y="263634"/>
            <a:ext cx="4170207" cy="758478"/>
          </a:xfr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</a:rPr>
              <a:t>รูปแบบการบริหารจัดการ</a:t>
            </a:r>
            <a:endParaRPr lang="x-none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ตรา สำนักงานคณะกรรมการการศึกษาขั้นพื้นฐาน (สพฐ.) กระทรวงศึกษาธิการ – LOGO-TH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" y="42031"/>
            <a:ext cx="1288473" cy="128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รูปภาพ 162">
            <a:extLst>
              <a:ext uri="{FF2B5EF4-FFF2-40B4-BE49-F238E27FC236}">
                <a16:creationId xmlns:a16="http://schemas.microsoft.com/office/drawing/2014/main" id="{98FE54A0-0295-4750-B723-ED4538A24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8" t="9297" r="11669" b="1821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8" name="圆角矩形 57"/>
          <p:cNvSpPr/>
          <p:nvPr/>
        </p:nvSpPr>
        <p:spPr>
          <a:xfrm>
            <a:off x="381001" y="1518825"/>
            <a:ext cx="2235200" cy="43115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707846" y="1698421"/>
            <a:ext cx="1510137" cy="789323"/>
          </a:xfrm>
          <a:prstGeom prst="roundRect">
            <a:avLst/>
          </a:prstGeom>
          <a:solidFill>
            <a:srgbClr val="EA6103"/>
          </a:solidFill>
          <a:ln>
            <a:noFill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9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829371" y="1835852"/>
            <a:ext cx="1223707" cy="53244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1F1F1"/>
              </a:gs>
            </a:gsLst>
            <a:lin ang="2700000" scaled="1"/>
            <a:tileRect/>
          </a:gradFill>
          <a:ln w="28575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2094593" y="1803781"/>
            <a:ext cx="1287857" cy="1287855"/>
          </a:xfrm>
          <a:prstGeom prst="ellipse">
            <a:avLst/>
          </a:prstGeom>
          <a:noFill/>
          <a:ln>
            <a:noFill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999" b="0" i="0" u="none" strike="noStrike" kern="1200" cap="none" spc="0" normalizeH="0" baseline="0" noProof="0" dirty="0">
              <a:ln>
                <a:noFill/>
              </a:ln>
              <a:solidFill>
                <a:srgbClr val="0087CF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02" name="文本框 43"/>
          <p:cNvSpPr txBox="1"/>
          <p:nvPr/>
        </p:nvSpPr>
        <p:spPr>
          <a:xfrm>
            <a:off x="13401085" y="539245"/>
            <a:ext cx="55335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rPr>
              <a:t>01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660832" y="5686018"/>
            <a:ext cx="1661675" cy="31871"/>
            <a:chOff x="3060700" y="4724400"/>
            <a:chExt cx="5955507" cy="7884"/>
          </a:xfrm>
        </p:grpSpPr>
        <p:cxnSp>
          <p:nvCxnSpPr>
            <p:cNvPr id="107" name="直接连接符 106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3060702" y="4732284"/>
              <a:ext cx="595550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5"/>
          <p:cNvSpPr>
            <a:spLocks/>
          </p:cNvSpPr>
          <p:nvPr/>
        </p:nvSpPr>
        <p:spPr bwMode="auto">
          <a:xfrm>
            <a:off x="506533" y="2547304"/>
            <a:ext cx="1934119" cy="2512896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txBody>
          <a:bodyPr lIns="0" tIns="0" rIns="0" bIns="0" anchor="b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S</a:t>
            </a:r>
            <a:r>
              <a:rPr kumimoji="0" lang="th-TH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: System </a:t>
            </a:r>
            <a:endParaRPr kumimoji="0" lang="th-TH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Gill Sans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    (ทีมงานมาตรฐาน) 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Gill Sans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M : Management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</a:t>
            </a:r>
            <a:r>
              <a:rPr kumimoji="0" lang="th-TH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  </a:t>
            </a:r>
            <a:r>
              <a:rPr kumimoji="0" lang="th-TH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(บริหารจัดการที่ดี) </a:t>
            </a:r>
            <a:endParaRPr kumimoji="0" lang="th-TH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Gill Sans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A :</a:t>
            </a:r>
            <a:r>
              <a:rPr kumimoji="0" lang="th-TH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Achievement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  </a:t>
            </a:r>
            <a:r>
              <a:rPr kumimoji="0" lang="th-TH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(กำหนดเป้าหมายผลสัมฤทธิ์)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Gill Sans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R : Refection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  (ทบทวนการปฏิบัติงาน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PLC</a:t>
            </a:r>
            <a:r>
              <a:rPr kumimoji="0" lang="th-TH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)</a:t>
            </a:r>
            <a:endParaRPr kumimoji="0" lang="th-TH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Gill Sans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T : Technology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  </a:t>
            </a:r>
            <a:r>
              <a:rPr kumimoji="0" lang="th-TH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(ประยุกต์ใช้สื่อ เทคโนโลยี)</a:t>
            </a:r>
            <a:endParaRPr kumimoji="0" lang="th-TH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Gill Sans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015011" y="1825073"/>
            <a:ext cx="8354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EA6103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</a:rPr>
              <a:t>Input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EA6103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</a:endParaRPr>
          </a:p>
        </p:txBody>
      </p:sp>
      <p:sp>
        <p:nvSpPr>
          <p:cNvPr id="106" name="KSO_Shape"/>
          <p:cNvSpPr>
            <a:spLocks/>
          </p:cNvSpPr>
          <p:nvPr/>
        </p:nvSpPr>
        <p:spPr bwMode="auto">
          <a:xfrm>
            <a:off x="13177891" y="-1450207"/>
            <a:ext cx="538915" cy="502991"/>
          </a:xfrm>
          <a:custGeom>
            <a:avLst/>
            <a:gdLst>
              <a:gd name="T0" fmla="*/ 1264650 w 2063750"/>
              <a:gd name="T1" fmla="*/ 933236 h 1925638"/>
              <a:gd name="T2" fmla="*/ 1205010 w 2063750"/>
              <a:gd name="T3" fmla="*/ 981200 h 1925638"/>
              <a:gd name="T4" fmla="*/ 1169637 w 2063750"/>
              <a:gd name="T5" fmla="*/ 913641 h 1925638"/>
              <a:gd name="T6" fmla="*/ 1863628 w 2063750"/>
              <a:gd name="T7" fmla="*/ 619424 h 1925638"/>
              <a:gd name="T8" fmla="*/ 1873035 w 2063750"/>
              <a:gd name="T9" fmla="*/ 667280 h 1925638"/>
              <a:gd name="T10" fmla="*/ 1691374 w 2063750"/>
              <a:gd name="T11" fmla="*/ 669322 h 1925638"/>
              <a:gd name="T12" fmla="*/ 1696077 w 2063750"/>
              <a:gd name="T13" fmla="*/ 621175 h 1925638"/>
              <a:gd name="T14" fmla="*/ 742063 w 2063750"/>
              <a:gd name="T15" fmla="*/ 629637 h 1925638"/>
              <a:gd name="T16" fmla="*/ 727975 w 2063750"/>
              <a:gd name="T17" fmla="*/ 676034 h 1925638"/>
              <a:gd name="T18" fmla="*/ 550987 w 2063750"/>
              <a:gd name="T19" fmla="*/ 656483 h 1925638"/>
              <a:gd name="T20" fmla="*/ 577990 w 2063750"/>
              <a:gd name="T21" fmla="*/ 615922 h 1925638"/>
              <a:gd name="T22" fmla="*/ 1273128 w 2063750"/>
              <a:gd name="T23" fmla="*/ 560052 h 1925638"/>
              <a:gd name="T24" fmla="*/ 1196826 w 2063750"/>
              <a:gd name="T25" fmla="*/ 846374 h 1925638"/>
              <a:gd name="T26" fmla="*/ 1157651 w 2063750"/>
              <a:gd name="T27" fmla="*/ 551279 h 1925638"/>
              <a:gd name="T28" fmla="*/ 1196634 w 2063750"/>
              <a:gd name="T29" fmla="*/ 394965 h 1925638"/>
              <a:gd name="T30" fmla="*/ 1004375 w 2063750"/>
              <a:gd name="T31" fmla="*/ 453667 h 1925638"/>
              <a:gd name="T32" fmla="*/ 916159 w 2063750"/>
              <a:gd name="T33" fmla="*/ 617446 h 1925638"/>
              <a:gd name="T34" fmla="*/ 942243 w 2063750"/>
              <a:gd name="T35" fmla="*/ 775648 h 1925638"/>
              <a:gd name="T36" fmla="*/ 1065042 w 2063750"/>
              <a:gd name="T37" fmla="*/ 952636 h 1925638"/>
              <a:gd name="T38" fmla="*/ 1352258 w 2063750"/>
              <a:gd name="T39" fmla="*/ 1009577 h 1925638"/>
              <a:gd name="T40" fmla="*/ 1456007 w 2063750"/>
              <a:gd name="T41" fmla="*/ 831122 h 1925638"/>
              <a:gd name="T42" fmla="*/ 1514915 w 2063750"/>
              <a:gd name="T43" fmla="*/ 694346 h 1925638"/>
              <a:gd name="T44" fmla="*/ 1484729 w 2063750"/>
              <a:gd name="T45" fmla="*/ 506499 h 1925638"/>
              <a:gd name="T46" fmla="*/ 1323829 w 2063750"/>
              <a:gd name="T47" fmla="*/ 407879 h 1925638"/>
              <a:gd name="T48" fmla="*/ 1277230 w 2063750"/>
              <a:gd name="T49" fmla="*/ 330686 h 1925638"/>
              <a:gd name="T50" fmla="*/ 1483556 w 2063750"/>
              <a:gd name="T51" fmla="*/ 408467 h 1925638"/>
              <a:gd name="T52" fmla="*/ 1585840 w 2063750"/>
              <a:gd name="T53" fmla="*/ 598074 h 1925638"/>
              <a:gd name="T54" fmla="*/ 1556532 w 2063750"/>
              <a:gd name="T55" fmla="*/ 799717 h 1925638"/>
              <a:gd name="T56" fmla="*/ 1444577 w 2063750"/>
              <a:gd name="T57" fmla="*/ 953809 h 1925638"/>
              <a:gd name="T58" fmla="*/ 1379514 w 2063750"/>
              <a:gd name="T59" fmla="*/ 1234993 h 1925638"/>
              <a:gd name="T60" fmla="*/ 1224769 w 2063750"/>
              <a:gd name="T61" fmla="*/ 1299859 h 1925638"/>
              <a:gd name="T62" fmla="*/ 973458 w 2063750"/>
              <a:gd name="T63" fmla="*/ 1301550 h 1925638"/>
              <a:gd name="T64" fmla="*/ 884643 w 2063750"/>
              <a:gd name="T65" fmla="*/ 1352828 h 1925638"/>
              <a:gd name="T66" fmla="*/ 1171315 w 2063750"/>
              <a:gd name="T67" fmla="*/ 1381250 h 1925638"/>
              <a:gd name="T68" fmla="*/ 1609826 w 2063750"/>
              <a:gd name="T69" fmla="*/ 1205732 h 1925638"/>
              <a:gd name="T70" fmla="*/ 1769285 w 2063750"/>
              <a:gd name="T71" fmla="*/ 1202215 h 1925638"/>
              <a:gd name="T72" fmla="*/ 1698033 w 2063750"/>
              <a:gd name="T73" fmla="*/ 1343539 h 1925638"/>
              <a:gd name="T74" fmla="*/ 1830840 w 2063750"/>
              <a:gd name="T75" fmla="*/ 1309461 h 1925638"/>
              <a:gd name="T76" fmla="*/ 1902362 w 2063750"/>
              <a:gd name="T77" fmla="*/ 1344330 h 1925638"/>
              <a:gd name="T78" fmla="*/ 1805632 w 2063750"/>
              <a:gd name="T79" fmla="*/ 1426962 h 1925638"/>
              <a:gd name="T80" fmla="*/ 1115916 w 2063750"/>
              <a:gd name="T81" fmla="*/ 1759833 h 1925638"/>
              <a:gd name="T82" fmla="*/ 544327 w 2063750"/>
              <a:gd name="T83" fmla="*/ 1713829 h 1925638"/>
              <a:gd name="T84" fmla="*/ 50124 w 2063750"/>
              <a:gd name="T85" fmla="*/ 1388576 h 1925638"/>
              <a:gd name="T86" fmla="*/ 277587 w 2063750"/>
              <a:gd name="T87" fmla="*/ 1364841 h 1925638"/>
              <a:gd name="T88" fmla="*/ 557812 w 2063750"/>
              <a:gd name="T89" fmla="*/ 1209541 h 1925638"/>
              <a:gd name="T90" fmla="*/ 1023426 w 2063750"/>
              <a:gd name="T91" fmla="*/ 1057126 h 1925638"/>
              <a:gd name="T92" fmla="*/ 919090 w 2063750"/>
              <a:gd name="T93" fmla="*/ 864876 h 1925638"/>
              <a:gd name="T94" fmla="*/ 854320 w 2063750"/>
              <a:gd name="T95" fmla="*/ 707847 h 1925638"/>
              <a:gd name="T96" fmla="*/ 887730 w 2063750"/>
              <a:gd name="T97" fmla="*/ 478909 h 1925638"/>
              <a:gd name="T98" fmla="*/ 1065042 w 2063750"/>
              <a:gd name="T99" fmla="*/ 350938 h 1925638"/>
              <a:gd name="T100" fmla="*/ 1690144 w 2063750"/>
              <a:gd name="T101" fmla="*/ 203159 h 1925638"/>
              <a:gd name="T102" fmla="*/ 1700127 w 2063750"/>
              <a:gd name="T103" fmla="*/ 250943 h 1925638"/>
              <a:gd name="T104" fmla="*/ 1558014 w 2063750"/>
              <a:gd name="T105" fmla="*/ 348271 h 1925638"/>
              <a:gd name="T106" fmla="*/ 1655497 w 2063750"/>
              <a:gd name="T107" fmla="*/ 206383 h 1925638"/>
              <a:gd name="T108" fmla="*/ 904489 w 2063750"/>
              <a:gd name="T109" fmla="*/ 306056 h 1925638"/>
              <a:gd name="T110" fmla="*/ 895180 w 2063750"/>
              <a:gd name="T111" fmla="*/ 353841 h 1925638"/>
              <a:gd name="T112" fmla="*/ 757001 w 2063750"/>
              <a:gd name="T113" fmla="*/ 243028 h 1925638"/>
              <a:gd name="T114" fmla="*/ 779982 w 2063750"/>
              <a:gd name="T115" fmla="*/ 199933 h 1925638"/>
              <a:gd name="T116" fmla="*/ 1248509 w 2063750"/>
              <a:gd name="T117" fmla="*/ 28478 h 1925638"/>
              <a:gd name="T118" fmla="*/ 1217149 w 2063750"/>
              <a:gd name="T119" fmla="*/ 197882 h 1925638"/>
              <a:gd name="T120" fmla="*/ 1185497 w 2063750"/>
              <a:gd name="T121" fmla="*/ 28478 h 19256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63750" h="1925638">
                <a:moveTo>
                  <a:pt x="1310496" y="957198"/>
                </a:moveTo>
                <a:lnTo>
                  <a:pt x="1315880" y="957198"/>
                </a:lnTo>
                <a:lnTo>
                  <a:pt x="1321581" y="957198"/>
                </a:lnTo>
                <a:lnTo>
                  <a:pt x="1326965" y="958465"/>
                </a:lnTo>
                <a:lnTo>
                  <a:pt x="1332032" y="959732"/>
                </a:lnTo>
                <a:lnTo>
                  <a:pt x="1337099" y="961316"/>
                </a:lnTo>
                <a:lnTo>
                  <a:pt x="1341850" y="963533"/>
                </a:lnTo>
                <a:lnTo>
                  <a:pt x="1346284" y="966383"/>
                </a:lnTo>
                <a:lnTo>
                  <a:pt x="1350718" y="969234"/>
                </a:lnTo>
                <a:lnTo>
                  <a:pt x="1354202" y="973035"/>
                </a:lnTo>
                <a:lnTo>
                  <a:pt x="1357685" y="976519"/>
                </a:lnTo>
                <a:lnTo>
                  <a:pt x="1360536" y="980637"/>
                </a:lnTo>
                <a:lnTo>
                  <a:pt x="1363386" y="985072"/>
                </a:lnTo>
                <a:lnTo>
                  <a:pt x="1365603" y="989506"/>
                </a:lnTo>
                <a:lnTo>
                  <a:pt x="1367503" y="994574"/>
                </a:lnTo>
                <a:lnTo>
                  <a:pt x="1369087" y="999959"/>
                </a:lnTo>
                <a:lnTo>
                  <a:pt x="1369720" y="1005344"/>
                </a:lnTo>
                <a:lnTo>
                  <a:pt x="1370037" y="1010728"/>
                </a:lnTo>
                <a:lnTo>
                  <a:pt x="1369720" y="1016113"/>
                </a:lnTo>
                <a:lnTo>
                  <a:pt x="1369087" y="1021181"/>
                </a:lnTo>
                <a:lnTo>
                  <a:pt x="1367503" y="1026566"/>
                </a:lnTo>
                <a:lnTo>
                  <a:pt x="1365603" y="1031634"/>
                </a:lnTo>
                <a:lnTo>
                  <a:pt x="1363386" y="1036385"/>
                </a:lnTo>
                <a:lnTo>
                  <a:pt x="1360536" y="1040503"/>
                </a:lnTo>
                <a:lnTo>
                  <a:pt x="1357685" y="1044620"/>
                </a:lnTo>
                <a:lnTo>
                  <a:pt x="1354202" y="1048738"/>
                </a:lnTo>
                <a:lnTo>
                  <a:pt x="1350718" y="1051906"/>
                </a:lnTo>
                <a:lnTo>
                  <a:pt x="1346284" y="1055073"/>
                </a:lnTo>
                <a:lnTo>
                  <a:pt x="1341850" y="1057290"/>
                </a:lnTo>
                <a:lnTo>
                  <a:pt x="1337099" y="1059507"/>
                </a:lnTo>
                <a:lnTo>
                  <a:pt x="1332032" y="1061408"/>
                </a:lnTo>
                <a:lnTo>
                  <a:pt x="1326965" y="1062675"/>
                </a:lnTo>
                <a:lnTo>
                  <a:pt x="1321581" y="1063308"/>
                </a:lnTo>
                <a:lnTo>
                  <a:pt x="1315880" y="1063625"/>
                </a:lnTo>
                <a:lnTo>
                  <a:pt x="1310496" y="1063308"/>
                </a:lnTo>
                <a:lnTo>
                  <a:pt x="1305428" y="1062675"/>
                </a:lnTo>
                <a:lnTo>
                  <a:pt x="1300361" y="1061408"/>
                </a:lnTo>
                <a:lnTo>
                  <a:pt x="1295294" y="1059507"/>
                </a:lnTo>
                <a:lnTo>
                  <a:pt x="1290543" y="1057290"/>
                </a:lnTo>
                <a:lnTo>
                  <a:pt x="1286109" y="1055073"/>
                </a:lnTo>
                <a:lnTo>
                  <a:pt x="1281992" y="1051906"/>
                </a:lnTo>
                <a:lnTo>
                  <a:pt x="1278191" y="1048738"/>
                </a:lnTo>
                <a:lnTo>
                  <a:pt x="1275024" y="1044620"/>
                </a:lnTo>
                <a:lnTo>
                  <a:pt x="1271857" y="1040503"/>
                </a:lnTo>
                <a:lnTo>
                  <a:pt x="1269324" y="1036385"/>
                </a:lnTo>
                <a:lnTo>
                  <a:pt x="1267107" y="1031634"/>
                </a:lnTo>
                <a:lnTo>
                  <a:pt x="1265206" y="1026566"/>
                </a:lnTo>
                <a:lnTo>
                  <a:pt x="1263940" y="1021181"/>
                </a:lnTo>
                <a:lnTo>
                  <a:pt x="1263306" y="1016113"/>
                </a:lnTo>
                <a:lnTo>
                  <a:pt x="1262989" y="1010728"/>
                </a:lnTo>
                <a:lnTo>
                  <a:pt x="1263306" y="1005344"/>
                </a:lnTo>
                <a:lnTo>
                  <a:pt x="1263940" y="999959"/>
                </a:lnTo>
                <a:lnTo>
                  <a:pt x="1265206" y="994574"/>
                </a:lnTo>
                <a:lnTo>
                  <a:pt x="1267107" y="989506"/>
                </a:lnTo>
                <a:lnTo>
                  <a:pt x="1269324" y="985072"/>
                </a:lnTo>
                <a:lnTo>
                  <a:pt x="1271857" y="980637"/>
                </a:lnTo>
                <a:lnTo>
                  <a:pt x="1275024" y="976519"/>
                </a:lnTo>
                <a:lnTo>
                  <a:pt x="1278191" y="973035"/>
                </a:lnTo>
                <a:lnTo>
                  <a:pt x="1281992" y="969234"/>
                </a:lnTo>
                <a:lnTo>
                  <a:pt x="1286109" y="966383"/>
                </a:lnTo>
                <a:lnTo>
                  <a:pt x="1290543" y="963533"/>
                </a:lnTo>
                <a:lnTo>
                  <a:pt x="1295294" y="961316"/>
                </a:lnTo>
                <a:lnTo>
                  <a:pt x="1300361" y="959732"/>
                </a:lnTo>
                <a:lnTo>
                  <a:pt x="1305428" y="958465"/>
                </a:lnTo>
                <a:lnTo>
                  <a:pt x="1310496" y="957198"/>
                </a:lnTo>
                <a:close/>
                <a:moveTo>
                  <a:pt x="1856524" y="666750"/>
                </a:moveTo>
                <a:lnTo>
                  <a:pt x="2002690" y="666750"/>
                </a:lnTo>
                <a:lnTo>
                  <a:pt x="2005874" y="667066"/>
                </a:lnTo>
                <a:lnTo>
                  <a:pt x="2009695" y="667382"/>
                </a:lnTo>
                <a:lnTo>
                  <a:pt x="2012561" y="668330"/>
                </a:lnTo>
                <a:lnTo>
                  <a:pt x="2016064" y="669595"/>
                </a:lnTo>
                <a:lnTo>
                  <a:pt x="2018930" y="670859"/>
                </a:lnTo>
                <a:lnTo>
                  <a:pt x="2021796" y="672755"/>
                </a:lnTo>
                <a:lnTo>
                  <a:pt x="2024344" y="674335"/>
                </a:lnTo>
                <a:lnTo>
                  <a:pt x="2026891" y="676863"/>
                </a:lnTo>
                <a:lnTo>
                  <a:pt x="2029121" y="679076"/>
                </a:lnTo>
                <a:lnTo>
                  <a:pt x="2031031" y="681920"/>
                </a:lnTo>
                <a:lnTo>
                  <a:pt x="2032623" y="684764"/>
                </a:lnTo>
                <a:lnTo>
                  <a:pt x="2034216" y="687292"/>
                </a:lnTo>
                <a:lnTo>
                  <a:pt x="2035489" y="690769"/>
                </a:lnTo>
                <a:lnTo>
                  <a:pt x="2036126" y="693929"/>
                </a:lnTo>
                <a:lnTo>
                  <a:pt x="2036763" y="697405"/>
                </a:lnTo>
                <a:lnTo>
                  <a:pt x="2036763" y="700566"/>
                </a:lnTo>
                <a:lnTo>
                  <a:pt x="2036763" y="704358"/>
                </a:lnTo>
                <a:lnTo>
                  <a:pt x="2036126" y="707834"/>
                </a:lnTo>
                <a:lnTo>
                  <a:pt x="2035489" y="710995"/>
                </a:lnTo>
                <a:lnTo>
                  <a:pt x="2034216" y="714155"/>
                </a:lnTo>
                <a:lnTo>
                  <a:pt x="2032623" y="716999"/>
                </a:lnTo>
                <a:lnTo>
                  <a:pt x="2031031" y="720160"/>
                </a:lnTo>
                <a:lnTo>
                  <a:pt x="2029121" y="722688"/>
                </a:lnTo>
                <a:lnTo>
                  <a:pt x="2026891" y="724900"/>
                </a:lnTo>
                <a:lnTo>
                  <a:pt x="2024344" y="727112"/>
                </a:lnTo>
                <a:lnTo>
                  <a:pt x="2021796" y="729009"/>
                </a:lnTo>
                <a:lnTo>
                  <a:pt x="2018930" y="730905"/>
                </a:lnTo>
                <a:lnTo>
                  <a:pt x="2016064" y="732169"/>
                </a:lnTo>
                <a:lnTo>
                  <a:pt x="2012561" y="733433"/>
                </a:lnTo>
                <a:lnTo>
                  <a:pt x="2009695" y="734381"/>
                </a:lnTo>
                <a:lnTo>
                  <a:pt x="2005874" y="734697"/>
                </a:lnTo>
                <a:lnTo>
                  <a:pt x="2002690" y="735013"/>
                </a:lnTo>
                <a:lnTo>
                  <a:pt x="1856524" y="735013"/>
                </a:lnTo>
                <a:lnTo>
                  <a:pt x="1853339" y="734697"/>
                </a:lnTo>
                <a:lnTo>
                  <a:pt x="1849518" y="734381"/>
                </a:lnTo>
                <a:lnTo>
                  <a:pt x="1846652" y="733433"/>
                </a:lnTo>
                <a:lnTo>
                  <a:pt x="1843149" y="732169"/>
                </a:lnTo>
                <a:lnTo>
                  <a:pt x="1840283" y="730905"/>
                </a:lnTo>
                <a:lnTo>
                  <a:pt x="1837417" y="729009"/>
                </a:lnTo>
                <a:lnTo>
                  <a:pt x="1834870" y="727112"/>
                </a:lnTo>
                <a:lnTo>
                  <a:pt x="1832322" y="724900"/>
                </a:lnTo>
                <a:lnTo>
                  <a:pt x="1830093" y="722688"/>
                </a:lnTo>
                <a:lnTo>
                  <a:pt x="1828182" y="720160"/>
                </a:lnTo>
                <a:lnTo>
                  <a:pt x="1826590" y="716999"/>
                </a:lnTo>
                <a:lnTo>
                  <a:pt x="1824998" y="714155"/>
                </a:lnTo>
                <a:lnTo>
                  <a:pt x="1823724" y="710995"/>
                </a:lnTo>
                <a:lnTo>
                  <a:pt x="1823087" y="707834"/>
                </a:lnTo>
                <a:lnTo>
                  <a:pt x="1822450" y="704358"/>
                </a:lnTo>
                <a:lnTo>
                  <a:pt x="1822450" y="700566"/>
                </a:lnTo>
                <a:lnTo>
                  <a:pt x="1822450" y="697405"/>
                </a:lnTo>
                <a:lnTo>
                  <a:pt x="1823087" y="693929"/>
                </a:lnTo>
                <a:lnTo>
                  <a:pt x="1823724" y="690769"/>
                </a:lnTo>
                <a:lnTo>
                  <a:pt x="1824998" y="687292"/>
                </a:lnTo>
                <a:lnTo>
                  <a:pt x="1826590" y="684764"/>
                </a:lnTo>
                <a:lnTo>
                  <a:pt x="1828182" y="681920"/>
                </a:lnTo>
                <a:lnTo>
                  <a:pt x="1830093" y="679076"/>
                </a:lnTo>
                <a:lnTo>
                  <a:pt x="1832322" y="676863"/>
                </a:lnTo>
                <a:lnTo>
                  <a:pt x="1834870" y="674335"/>
                </a:lnTo>
                <a:lnTo>
                  <a:pt x="1837417" y="672755"/>
                </a:lnTo>
                <a:lnTo>
                  <a:pt x="1840283" y="670859"/>
                </a:lnTo>
                <a:lnTo>
                  <a:pt x="1843149" y="669595"/>
                </a:lnTo>
                <a:lnTo>
                  <a:pt x="1846652" y="668330"/>
                </a:lnTo>
                <a:lnTo>
                  <a:pt x="1849518" y="667382"/>
                </a:lnTo>
                <a:lnTo>
                  <a:pt x="1853339" y="667066"/>
                </a:lnTo>
                <a:lnTo>
                  <a:pt x="1856524" y="666750"/>
                </a:lnTo>
                <a:close/>
                <a:moveTo>
                  <a:pt x="629654" y="666750"/>
                </a:moveTo>
                <a:lnTo>
                  <a:pt x="775285" y="666750"/>
                </a:lnTo>
                <a:lnTo>
                  <a:pt x="778783" y="667066"/>
                </a:lnTo>
                <a:lnTo>
                  <a:pt x="781962" y="667382"/>
                </a:lnTo>
                <a:lnTo>
                  <a:pt x="785460" y="668330"/>
                </a:lnTo>
                <a:lnTo>
                  <a:pt x="788640" y="669595"/>
                </a:lnTo>
                <a:lnTo>
                  <a:pt x="791819" y="670859"/>
                </a:lnTo>
                <a:lnTo>
                  <a:pt x="794363" y="672755"/>
                </a:lnTo>
                <a:lnTo>
                  <a:pt x="797225" y="674335"/>
                </a:lnTo>
                <a:lnTo>
                  <a:pt x="799451" y="676863"/>
                </a:lnTo>
                <a:lnTo>
                  <a:pt x="801677" y="679076"/>
                </a:lnTo>
                <a:lnTo>
                  <a:pt x="803902" y="681920"/>
                </a:lnTo>
                <a:lnTo>
                  <a:pt x="805492" y="684764"/>
                </a:lnTo>
                <a:lnTo>
                  <a:pt x="806764" y="687292"/>
                </a:lnTo>
                <a:lnTo>
                  <a:pt x="808036" y="690769"/>
                </a:lnTo>
                <a:lnTo>
                  <a:pt x="808990" y="693929"/>
                </a:lnTo>
                <a:lnTo>
                  <a:pt x="809626" y="697405"/>
                </a:lnTo>
                <a:lnTo>
                  <a:pt x="809626" y="700566"/>
                </a:lnTo>
                <a:lnTo>
                  <a:pt x="809626" y="704358"/>
                </a:lnTo>
                <a:lnTo>
                  <a:pt x="808990" y="707834"/>
                </a:lnTo>
                <a:lnTo>
                  <a:pt x="808036" y="710995"/>
                </a:lnTo>
                <a:lnTo>
                  <a:pt x="806764" y="714155"/>
                </a:lnTo>
                <a:lnTo>
                  <a:pt x="805492" y="716999"/>
                </a:lnTo>
                <a:lnTo>
                  <a:pt x="803902" y="720160"/>
                </a:lnTo>
                <a:lnTo>
                  <a:pt x="801677" y="722688"/>
                </a:lnTo>
                <a:lnTo>
                  <a:pt x="799451" y="724900"/>
                </a:lnTo>
                <a:lnTo>
                  <a:pt x="797225" y="727112"/>
                </a:lnTo>
                <a:lnTo>
                  <a:pt x="794363" y="729009"/>
                </a:lnTo>
                <a:lnTo>
                  <a:pt x="791819" y="730905"/>
                </a:lnTo>
                <a:lnTo>
                  <a:pt x="788640" y="732169"/>
                </a:lnTo>
                <a:lnTo>
                  <a:pt x="785460" y="733433"/>
                </a:lnTo>
                <a:lnTo>
                  <a:pt x="781962" y="734381"/>
                </a:lnTo>
                <a:lnTo>
                  <a:pt x="778783" y="734697"/>
                </a:lnTo>
                <a:lnTo>
                  <a:pt x="775285" y="735013"/>
                </a:lnTo>
                <a:lnTo>
                  <a:pt x="629654" y="735013"/>
                </a:lnTo>
                <a:lnTo>
                  <a:pt x="626156" y="734697"/>
                </a:lnTo>
                <a:lnTo>
                  <a:pt x="622976" y="734381"/>
                </a:lnTo>
                <a:lnTo>
                  <a:pt x="619479" y="733433"/>
                </a:lnTo>
                <a:lnTo>
                  <a:pt x="616299" y="732169"/>
                </a:lnTo>
                <a:lnTo>
                  <a:pt x="613119" y="730905"/>
                </a:lnTo>
                <a:lnTo>
                  <a:pt x="610576" y="729009"/>
                </a:lnTo>
                <a:lnTo>
                  <a:pt x="607714" y="727112"/>
                </a:lnTo>
                <a:lnTo>
                  <a:pt x="605488" y="724900"/>
                </a:lnTo>
                <a:lnTo>
                  <a:pt x="603262" y="722688"/>
                </a:lnTo>
                <a:lnTo>
                  <a:pt x="601036" y="720160"/>
                </a:lnTo>
                <a:lnTo>
                  <a:pt x="599447" y="716999"/>
                </a:lnTo>
                <a:lnTo>
                  <a:pt x="598175" y="714155"/>
                </a:lnTo>
                <a:lnTo>
                  <a:pt x="596903" y="710995"/>
                </a:lnTo>
                <a:lnTo>
                  <a:pt x="596267" y="707834"/>
                </a:lnTo>
                <a:lnTo>
                  <a:pt x="595313" y="704358"/>
                </a:lnTo>
                <a:lnTo>
                  <a:pt x="595313" y="700566"/>
                </a:lnTo>
                <a:lnTo>
                  <a:pt x="595313" y="697405"/>
                </a:lnTo>
                <a:lnTo>
                  <a:pt x="596267" y="693929"/>
                </a:lnTo>
                <a:lnTo>
                  <a:pt x="596903" y="690769"/>
                </a:lnTo>
                <a:lnTo>
                  <a:pt x="598175" y="687292"/>
                </a:lnTo>
                <a:lnTo>
                  <a:pt x="599447" y="684764"/>
                </a:lnTo>
                <a:lnTo>
                  <a:pt x="601036" y="681920"/>
                </a:lnTo>
                <a:lnTo>
                  <a:pt x="603262" y="679076"/>
                </a:lnTo>
                <a:lnTo>
                  <a:pt x="605488" y="676863"/>
                </a:lnTo>
                <a:lnTo>
                  <a:pt x="607714" y="674335"/>
                </a:lnTo>
                <a:lnTo>
                  <a:pt x="610576" y="672755"/>
                </a:lnTo>
                <a:lnTo>
                  <a:pt x="613119" y="670859"/>
                </a:lnTo>
                <a:lnTo>
                  <a:pt x="616299" y="669595"/>
                </a:lnTo>
                <a:lnTo>
                  <a:pt x="619479" y="668330"/>
                </a:lnTo>
                <a:lnTo>
                  <a:pt x="622976" y="667382"/>
                </a:lnTo>
                <a:lnTo>
                  <a:pt x="626156" y="667066"/>
                </a:lnTo>
                <a:lnTo>
                  <a:pt x="629654" y="666750"/>
                </a:lnTo>
                <a:close/>
                <a:moveTo>
                  <a:pt x="1315880" y="528637"/>
                </a:moveTo>
                <a:lnTo>
                  <a:pt x="1321897" y="528954"/>
                </a:lnTo>
                <a:lnTo>
                  <a:pt x="1327598" y="529904"/>
                </a:lnTo>
                <a:lnTo>
                  <a:pt x="1333615" y="531805"/>
                </a:lnTo>
                <a:lnTo>
                  <a:pt x="1339316" y="534655"/>
                </a:lnTo>
                <a:lnTo>
                  <a:pt x="1345017" y="537823"/>
                </a:lnTo>
                <a:lnTo>
                  <a:pt x="1350084" y="541941"/>
                </a:lnTo>
                <a:lnTo>
                  <a:pt x="1354835" y="546375"/>
                </a:lnTo>
                <a:lnTo>
                  <a:pt x="1359586" y="551760"/>
                </a:lnTo>
                <a:lnTo>
                  <a:pt x="1364020" y="557778"/>
                </a:lnTo>
                <a:lnTo>
                  <a:pt x="1367503" y="564430"/>
                </a:lnTo>
                <a:lnTo>
                  <a:pt x="1370987" y="571398"/>
                </a:lnTo>
                <a:lnTo>
                  <a:pt x="1373837" y="579634"/>
                </a:lnTo>
                <a:lnTo>
                  <a:pt x="1375104" y="583751"/>
                </a:lnTo>
                <a:lnTo>
                  <a:pt x="1376371" y="588186"/>
                </a:lnTo>
                <a:lnTo>
                  <a:pt x="1377955" y="597055"/>
                </a:lnTo>
                <a:lnTo>
                  <a:pt x="1379222" y="606557"/>
                </a:lnTo>
                <a:lnTo>
                  <a:pt x="1379538" y="616377"/>
                </a:lnTo>
                <a:lnTo>
                  <a:pt x="1379222" y="627463"/>
                </a:lnTo>
                <a:lnTo>
                  <a:pt x="1378905" y="637915"/>
                </a:lnTo>
                <a:lnTo>
                  <a:pt x="1378588" y="647101"/>
                </a:lnTo>
                <a:lnTo>
                  <a:pt x="1377955" y="655970"/>
                </a:lnTo>
                <a:lnTo>
                  <a:pt x="1376054" y="673074"/>
                </a:lnTo>
                <a:lnTo>
                  <a:pt x="1373204" y="690179"/>
                </a:lnTo>
                <a:lnTo>
                  <a:pt x="1370037" y="706967"/>
                </a:lnTo>
                <a:lnTo>
                  <a:pt x="1366237" y="725021"/>
                </a:lnTo>
                <a:lnTo>
                  <a:pt x="1361803" y="745293"/>
                </a:lnTo>
                <a:lnTo>
                  <a:pt x="1357369" y="769366"/>
                </a:lnTo>
                <a:lnTo>
                  <a:pt x="1352301" y="797873"/>
                </a:lnTo>
                <a:lnTo>
                  <a:pt x="1346917" y="830815"/>
                </a:lnTo>
                <a:lnTo>
                  <a:pt x="1344384" y="849503"/>
                </a:lnTo>
                <a:lnTo>
                  <a:pt x="1341533" y="870092"/>
                </a:lnTo>
                <a:lnTo>
                  <a:pt x="1338683" y="892264"/>
                </a:lnTo>
                <a:lnTo>
                  <a:pt x="1335832" y="916654"/>
                </a:lnTo>
                <a:lnTo>
                  <a:pt x="1296561" y="916654"/>
                </a:lnTo>
                <a:lnTo>
                  <a:pt x="1293710" y="892264"/>
                </a:lnTo>
                <a:lnTo>
                  <a:pt x="1290860" y="870092"/>
                </a:lnTo>
                <a:lnTo>
                  <a:pt x="1288326" y="849820"/>
                </a:lnTo>
                <a:lnTo>
                  <a:pt x="1285792" y="831132"/>
                </a:lnTo>
                <a:lnTo>
                  <a:pt x="1280092" y="797873"/>
                </a:lnTo>
                <a:lnTo>
                  <a:pt x="1275341" y="769366"/>
                </a:lnTo>
                <a:lnTo>
                  <a:pt x="1270590" y="745293"/>
                </a:lnTo>
                <a:lnTo>
                  <a:pt x="1266473" y="725021"/>
                </a:lnTo>
                <a:lnTo>
                  <a:pt x="1262356" y="706967"/>
                </a:lnTo>
                <a:lnTo>
                  <a:pt x="1258872" y="690179"/>
                </a:lnTo>
                <a:lnTo>
                  <a:pt x="1256339" y="673074"/>
                </a:lnTo>
                <a:lnTo>
                  <a:pt x="1254438" y="655970"/>
                </a:lnTo>
                <a:lnTo>
                  <a:pt x="1253805" y="647101"/>
                </a:lnTo>
                <a:lnTo>
                  <a:pt x="1252855" y="637915"/>
                </a:lnTo>
                <a:lnTo>
                  <a:pt x="1252538" y="627463"/>
                </a:lnTo>
                <a:lnTo>
                  <a:pt x="1252538" y="616377"/>
                </a:lnTo>
                <a:lnTo>
                  <a:pt x="1252855" y="606557"/>
                </a:lnTo>
                <a:lnTo>
                  <a:pt x="1254122" y="597055"/>
                </a:lnTo>
                <a:lnTo>
                  <a:pt x="1255705" y="588186"/>
                </a:lnTo>
                <a:lnTo>
                  <a:pt x="1256972" y="583751"/>
                </a:lnTo>
                <a:lnTo>
                  <a:pt x="1258239" y="579634"/>
                </a:lnTo>
                <a:lnTo>
                  <a:pt x="1261406" y="571398"/>
                </a:lnTo>
                <a:lnTo>
                  <a:pt x="1264573" y="564430"/>
                </a:lnTo>
                <a:lnTo>
                  <a:pt x="1268374" y="557778"/>
                </a:lnTo>
                <a:lnTo>
                  <a:pt x="1272807" y="551760"/>
                </a:lnTo>
                <a:lnTo>
                  <a:pt x="1277241" y="546375"/>
                </a:lnTo>
                <a:lnTo>
                  <a:pt x="1281992" y="541941"/>
                </a:lnTo>
                <a:lnTo>
                  <a:pt x="1287376" y="537823"/>
                </a:lnTo>
                <a:lnTo>
                  <a:pt x="1293077" y="534655"/>
                </a:lnTo>
                <a:lnTo>
                  <a:pt x="1298778" y="531805"/>
                </a:lnTo>
                <a:lnTo>
                  <a:pt x="1304162" y="529904"/>
                </a:lnTo>
                <a:lnTo>
                  <a:pt x="1310179" y="528954"/>
                </a:lnTo>
                <a:lnTo>
                  <a:pt x="1315880" y="528637"/>
                </a:lnTo>
                <a:close/>
                <a:moveTo>
                  <a:pt x="1316038" y="427125"/>
                </a:moveTo>
                <a:lnTo>
                  <a:pt x="1306196" y="427443"/>
                </a:lnTo>
                <a:lnTo>
                  <a:pt x="1296353" y="427761"/>
                </a:lnTo>
                <a:lnTo>
                  <a:pt x="1283971" y="428715"/>
                </a:lnTo>
                <a:lnTo>
                  <a:pt x="1269048" y="430622"/>
                </a:lnTo>
                <a:lnTo>
                  <a:pt x="1252221" y="432529"/>
                </a:lnTo>
                <a:lnTo>
                  <a:pt x="1233806" y="435390"/>
                </a:lnTo>
                <a:lnTo>
                  <a:pt x="1224281" y="437615"/>
                </a:lnTo>
                <a:lnTo>
                  <a:pt x="1214121" y="439523"/>
                </a:lnTo>
                <a:lnTo>
                  <a:pt x="1204278" y="441748"/>
                </a:lnTo>
                <a:lnTo>
                  <a:pt x="1193483" y="444609"/>
                </a:lnTo>
                <a:lnTo>
                  <a:pt x="1183323" y="447470"/>
                </a:lnTo>
                <a:lnTo>
                  <a:pt x="1172528" y="450967"/>
                </a:lnTo>
                <a:lnTo>
                  <a:pt x="1161733" y="454463"/>
                </a:lnTo>
                <a:lnTo>
                  <a:pt x="1150938" y="458914"/>
                </a:lnTo>
                <a:lnTo>
                  <a:pt x="1140143" y="463364"/>
                </a:lnTo>
                <a:lnTo>
                  <a:pt x="1129348" y="467814"/>
                </a:lnTo>
                <a:lnTo>
                  <a:pt x="1118871" y="473218"/>
                </a:lnTo>
                <a:lnTo>
                  <a:pt x="1108393" y="478940"/>
                </a:lnTo>
                <a:lnTo>
                  <a:pt x="1097916" y="484980"/>
                </a:lnTo>
                <a:lnTo>
                  <a:pt x="1088073" y="491338"/>
                </a:lnTo>
                <a:lnTo>
                  <a:pt x="1078231" y="498331"/>
                </a:lnTo>
                <a:lnTo>
                  <a:pt x="1069023" y="505960"/>
                </a:lnTo>
                <a:lnTo>
                  <a:pt x="1059498" y="514225"/>
                </a:lnTo>
                <a:lnTo>
                  <a:pt x="1050926" y="522808"/>
                </a:lnTo>
                <a:lnTo>
                  <a:pt x="1043623" y="530755"/>
                </a:lnTo>
                <a:lnTo>
                  <a:pt x="1036638" y="539656"/>
                </a:lnTo>
                <a:lnTo>
                  <a:pt x="1029971" y="548557"/>
                </a:lnTo>
                <a:lnTo>
                  <a:pt x="1023938" y="557775"/>
                </a:lnTo>
                <a:lnTo>
                  <a:pt x="1018541" y="567312"/>
                </a:lnTo>
                <a:lnTo>
                  <a:pt x="1013461" y="577166"/>
                </a:lnTo>
                <a:lnTo>
                  <a:pt x="1009333" y="587656"/>
                </a:lnTo>
                <a:lnTo>
                  <a:pt x="1005206" y="598464"/>
                </a:lnTo>
                <a:lnTo>
                  <a:pt x="1001713" y="608954"/>
                </a:lnTo>
                <a:lnTo>
                  <a:pt x="998856" y="620398"/>
                </a:lnTo>
                <a:lnTo>
                  <a:pt x="996633" y="632160"/>
                </a:lnTo>
                <a:lnTo>
                  <a:pt x="994728" y="643922"/>
                </a:lnTo>
                <a:lnTo>
                  <a:pt x="993458" y="656319"/>
                </a:lnTo>
                <a:lnTo>
                  <a:pt x="992506" y="668716"/>
                </a:lnTo>
                <a:lnTo>
                  <a:pt x="992506" y="681750"/>
                </a:lnTo>
                <a:lnTo>
                  <a:pt x="992506" y="694783"/>
                </a:lnTo>
                <a:lnTo>
                  <a:pt x="993141" y="707498"/>
                </a:lnTo>
                <a:lnTo>
                  <a:pt x="994093" y="719260"/>
                </a:lnTo>
                <a:lnTo>
                  <a:pt x="994728" y="730704"/>
                </a:lnTo>
                <a:lnTo>
                  <a:pt x="996316" y="741829"/>
                </a:lnTo>
                <a:lnTo>
                  <a:pt x="997586" y="752002"/>
                </a:lnTo>
                <a:lnTo>
                  <a:pt x="998856" y="762174"/>
                </a:lnTo>
                <a:lnTo>
                  <a:pt x="1000443" y="771393"/>
                </a:lnTo>
                <a:lnTo>
                  <a:pt x="1002031" y="780611"/>
                </a:lnTo>
                <a:lnTo>
                  <a:pt x="1003936" y="789194"/>
                </a:lnTo>
                <a:lnTo>
                  <a:pt x="1005841" y="797777"/>
                </a:lnTo>
                <a:lnTo>
                  <a:pt x="1008063" y="805724"/>
                </a:lnTo>
                <a:lnTo>
                  <a:pt x="1010603" y="813035"/>
                </a:lnTo>
                <a:lnTo>
                  <a:pt x="1012826" y="820347"/>
                </a:lnTo>
                <a:lnTo>
                  <a:pt x="1015683" y="827022"/>
                </a:lnTo>
                <a:lnTo>
                  <a:pt x="1018223" y="833698"/>
                </a:lnTo>
                <a:lnTo>
                  <a:pt x="1020763" y="840055"/>
                </a:lnTo>
                <a:lnTo>
                  <a:pt x="1023621" y="846095"/>
                </a:lnTo>
                <a:lnTo>
                  <a:pt x="1026478" y="851817"/>
                </a:lnTo>
                <a:lnTo>
                  <a:pt x="1032828" y="862943"/>
                </a:lnTo>
                <a:lnTo>
                  <a:pt x="1039496" y="872797"/>
                </a:lnTo>
                <a:lnTo>
                  <a:pt x="1046481" y="882652"/>
                </a:lnTo>
                <a:lnTo>
                  <a:pt x="1053466" y="891552"/>
                </a:lnTo>
                <a:lnTo>
                  <a:pt x="1061086" y="900135"/>
                </a:lnTo>
                <a:lnTo>
                  <a:pt x="1076643" y="917301"/>
                </a:lnTo>
                <a:lnTo>
                  <a:pt x="1091883" y="934467"/>
                </a:lnTo>
                <a:lnTo>
                  <a:pt x="1099821" y="943367"/>
                </a:lnTo>
                <a:lnTo>
                  <a:pt x="1107441" y="952904"/>
                </a:lnTo>
                <a:lnTo>
                  <a:pt x="1115061" y="962758"/>
                </a:lnTo>
                <a:lnTo>
                  <a:pt x="1122681" y="973566"/>
                </a:lnTo>
                <a:lnTo>
                  <a:pt x="1129983" y="985010"/>
                </a:lnTo>
                <a:lnTo>
                  <a:pt x="1136968" y="996772"/>
                </a:lnTo>
                <a:lnTo>
                  <a:pt x="1143953" y="1009805"/>
                </a:lnTo>
                <a:lnTo>
                  <a:pt x="1150938" y="1024427"/>
                </a:lnTo>
                <a:lnTo>
                  <a:pt x="1153796" y="1031739"/>
                </a:lnTo>
                <a:lnTo>
                  <a:pt x="1157288" y="1039686"/>
                </a:lnTo>
                <a:lnTo>
                  <a:pt x="1160146" y="1047633"/>
                </a:lnTo>
                <a:lnTo>
                  <a:pt x="1162686" y="1056216"/>
                </a:lnTo>
                <a:lnTo>
                  <a:pt x="1165543" y="1064799"/>
                </a:lnTo>
                <a:lnTo>
                  <a:pt x="1168083" y="1074017"/>
                </a:lnTo>
                <a:lnTo>
                  <a:pt x="1170941" y="1083554"/>
                </a:lnTo>
                <a:lnTo>
                  <a:pt x="1173163" y="1093408"/>
                </a:lnTo>
                <a:lnTo>
                  <a:pt x="1175386" y="1103580"/>
                </a:lnTo>
                <a:lnTo>
                  <a:pt x="1177608" y="1114388"/>
                </a:lnTo>
                <a:lnTo>
                  <a:pt x="1179513" y="1125196"/>
                </a:lnTo>
                <a:lnTo>
                  <a:pt x="1181418" y="1136958"/>
                </a:lnTo>
                <a:lnTo>
                  <a:pt x="1181680" y="1141412"/>
                </a:lnTo>
                <a:lnTo>
                  <a:pt x="1456680" y="1141412"/>
                </a:lnTo>
                <a:lnTo>
                  <a:pt x="1456691" y="1136958"/>
                </a:lnTo>
                <a:lnTo>
                  <a:pt x="1458596" y="1125196"/>
                </a:lnTo>
                <a:lnTo>
                  <a:pt x="1460818" y="1114388"/>
                </a:lnTo>
                <a:lnTo>
                  <a:pt x="1462723" y="1103580"/>
                </a:lnTo>
                <a:lnTo>
                  <a:pt x="1464946" y="1093408"/>
                </a:lnTo>
                <a:lnTo>
                  <a:pt x="1467486" y="1083554"/>
                </a:lnTo>
                <a:lnTo>
                  <a:pt x="1470026" y="1074017"/>
                </a:lnTo>
                <a:lnTo>
                  <a:pt x="1472883" y="1064799"/>
                </a:lnTo>
                <a:lnTo>
                  <a:pt x="1475423" y="1056216"/>
                </a:lnTo>
                <a:lnTo>
                  <a:pt x="1478281" y="1047633"/>
                </a:lnTo>
                <a:lnTo>
                  <a:pt x="1481456" y="1039686"/>
                </a:lnTo>
                <a:lnTo>
                  <a:pt x="1484313" y="1031739"/>
                </a:lnTo>
                <a:lnTo>
                  <a:pt x="1487806" y="1024427"/>
                </a:lnTo>
                <a:lnTo>
                  <a:pt x="1494156" y="1009805"/>
                </a:lnTo>
                <a:lnTo>
                  <a:pt x="1501141" y="996772"/>
                </a:lnTo>
                <a:lnTo>
                  <a:pt x="1508443" y="985010"/>
                </a:lnTo>
                <a:lnTo>
                  <a:pt x="1515746" y="973566"/>
                </a:lnTo>
                <a:lnTo>
                  <a:pt x="1523048" y="962758"/>
                </a:lnTo>
                <a:lnTo>
                  <a:pt x="1530986" y="952904"/>
                </a:lnTo>
                <a:lnTo>
                  <a:pt x="1538606" y="943367"/>
                </a:lnTo>
                <a:lnTo>
                  <a:pt x="1546543" y="934467"/>
                </a:lnTo>
                <a:lnTo>
                  <a:pt x="1561466" y="917301"/>
                </a:lnTo>
                <a:lnTo>
                  <a:pt x="1577341" y="900135"/>
                </a:lnTo>
                <a:lnTo>
                  <a:pt x="1584643" y="891552"/>
                </a:lnTo>
                <a:lnTo>
                  <a:pt x="1591946" y="882652"/>
                </a:lnTo>
                <a:lnTo>
                  <a:pt x="1598613" y="872797"/>
                </a:lnTo>
                <a:lnTo>
                  <a:pt x="1605281" y="862943"/>
                </a:lnTo>
                <a:lnTo>
                  <a:pt x="1611631" y="851817"/>
                </a:lnTo>
                <a:lnTo>
                  <a:pt x="1614806" y="846095"/>
                </a:lnTo>
                <a:lnTo>
                  <a:pt x="1617346" y="840055"/>
                </a:lnTo>
                <a:lnTo>
                  <a:pt x="1620203" y="833698"/>
                </a:lnTo>
                <a:lnTo>
                  <a:pt x="1623061" y="827022"/>
                </a:lnTo>
                <a:lnTo>
                  <a:pt x="1625283" y="820347"/>
                </a:lnTo>
                <a:lnTo>
                  <a:pt x="1628141" y="813035"/>
                </a:lnTo>
                <a:lnTo>
                  <a:pt x="1630046" y="805724"/>
                </a:lnTo>
                <a:lnTo>
                  <a:pt x="1632268" y="797777"/>
                </a:lnTo>
                <a:lnTo>
                  <a:pt x="1634491" y="789194"/>
                </a:lnTo>
                <a:lnTo>
                  <a:pt x="1636396" y="780611"/>
                </a:lnTo>
                <a:lnTo>
                  <a:pt x="1637983" y="771393"/>
                </a:lnTo>
                <a:lnTo>
                  <a:pt x="1639571" y="762174"/>
                </a:lnTo>
                <a:lnTo>
                  <a:pt x="1641158" y="752002"/>
                </a:lnTo>
                <a:lnTo>
                  <a:pt x="1642428" y="741829"/>
                </a:lnTo>
                <a:lnTo>
                  <a:pt x="1643381" y="730704"/>
                </a:lnTo>
                <a:lnTo>
                  <a:pt x="1644333" y="719260"/>
                </a:lnTo>
                <a:lnTo>
                  <a:pt x="1644968" y="707498"/>
                </a:lnTo>
                <a:lnTo>
                  <a:pt x="1645603" y="694783"/>
                </a:lnTo>
                <a:lnTo>
                  <a:pt x="1645921" y="681750"/>
                </a:lnTo>
                <a:lnTo>
                  <a:pt x="1645603" y="668716"/>
                </a:lnTo>
                <a:lnTo>
                  <a:pt x="1644968" y="656319"/>
                </a:lnTo>
                <a:lnTo>
                  <a:pt x="1643698" y="643922"/>
                </a:lnTo>
                <a:lnTo>
                  <a:pt x="1641793" y="632160"/>
                </a:lnTo>
                <a:lnTo>
                  <a:pt x="1639253" y="620398"/>
                </a:lnTo>
                <a:lnTo>
                  <a:pt x="1636396" y="608954"/>
                </a:lnTo>
                <a:lnTo>
                  <a:pt x="1632903" y="598464"/>
                </a:lnTo>
                <a:lnTo>
                  <a:pt x="1629411" y="587656"/>
                </a:lnTo>
                <a:lnTo>
                  <a:pt x="1624648" y="577166"/>
                </a:lnTo>
                <a:lnTo>
                  <a:pt x="1619568" y="567312"/>
                </a:lnTo>
                <a:lnTo>
                  <a:pt x="1614488" y="557775"/>
                </a:lnTo>
                <a:lnTo>
                  <a:pt x="1608456" y="548557"/>
                </a:lnTo>
                <a:lnTo>
                  <a:pt x="1602106" y="539656"/>
                </a:lnTo>
                <a:lnTo>
                  <a:pt x="1595121" y="530755"/>
                </a:lnTo>
                <a:lnTo>
                  <a:pt x="1587183" y="522808"/>
                </a:lnTo>
                <a:lnTo>
                  <a:pt x="1578611" y="514225"/>
                </a:lnTo>
                <a:lnTo>
                  <a:pt x="1569721" y="505960"/>
                </a:lnTo>
                <a:lnTo>
                  <a:pt x="1559878" y="498331"/>
                </a:lnTo>
                <a:lnTo>
                  <a:pt x="1550353" y="491338"/>
                </a:lnTo>
                <a:lnTo>
                  <a:pt x="1540193" y="484980"/>
                </a:lnTo>
                <a:lnTo>
                  <a:pt x="1529716" y="478622"/>
                </a:lnTo>
                <a:lnTo>
                  <a:pt x="1519556" y="473218"/>
                </a:lnTo>
                <a:lnTo>
                  <a:pt x="1508761" y="467814"/>
                </a:lnTo>
                <a:lnTo>
                  <a:pt x="1497966" y="463046"/>
                </a:lnTo>
                <a:lnTo>
                  <a:pt x="1487488" y="458596"/>
                </a:lnTo>
                <a:lnTo>
                  <a:pt x="1476376" y="454463"/>
                </a:lnTo>
                <a:lnTo>
                  <a:pt x="1465581" y="450967"/>
                </a:lnTo>
                <a:lnTo>
                  <a:pt x="1455103" y="447470"/>
                </a:lnTo>
                <a:lnTo>
                  <a:pt x="1444308" y="444609"/>
                </a:lnTo>
                <a:lnTo>
                  <a:pt x="1434148" y="441748"/>
                </a:lnTo>
                <a:lnTo>
                  <a:pt x="1423988" y="439523"/>
                </a:lnTo>
                <a:lnTo>
                  <a:pt x="1413828" y="437615"/>
                </a:lnTo>
                <a:lnTo>
                  <a:pt x="1404303" y="435390"/>
                </a:lnTo>
                <a:lnTo>
                  <a:pt x="1385888" y="432529"/>
                </a:lnTo>
                <a:lnTo>
                  <a:pt x="1369061" y="430304"/>
                </a:lnTo>
                <a:lnTo>
                  <a:pt x="1354456" y="428715"/>
                </a:lnTo>
                <a:lnTo>
                  <a:pt x="1342073" y="427761"/>
                </a:lnTo>
                <a:lnTo>
                  <a:pt x="1332866" y="427443"/>
                </a:lnTo>
                <a:lnTo>
                  <a:pt x="1323023" y="427125"/>
                </a:lnTo>
                <a:lnTo>
                  <a:pt x="1316038" y="427125"/>
                </a:lnTo>
                <a:close/>
                <a:moveTo>
                  <a:pt x="1309371" y="354012"/>
                </a:moveTo>
                <a:lnTo>
                  <a:pt x="1315403" y="354012"/>
                </a:lnTo>
                <a:lnTo>
                  <a:pt x="1322071" y="354012"/>
                </a:lnTo>
                <a:lnTo>
                  <a:pt x="1328103" y="354012"/>
                </a:lnTo>
                <a:lnTo>
                  <a:pt x="1337628" y="354330"/>
                </a:lnTo>
                <a:lnTo>
                  <a:pt x="1350011" y="354966"/>
                </a:lnTo>
                <a:lnTo>
                  <a:pt x="1365568" y="356237"/>
                </a:lnTo>
                <a:lnTo>
                  <a:pt x="1383666" y="358145"/>
                </a:lnTo>
                <a:lnTo>
                  <a:pt x="1403351" y="361006"/>
                </a:lnTo>
                <a:lnTo>
                  <a:pt x="1413828" y="362913"/>
                </a:lnTo>
                <a:lnTo>
                  <a:pt x="1424941" y="364820"/>
                </a:lnTo>
                <a:lnTo>
                  <a:pt x="1436371" y="367363"/>
                </a:lnTo>
                <a:lnTo>
                  <a:pt x="1448118" y="369906"/>
                </a:lnTo>
                <a:lnTo>
                  <a:pt x="1460183" y="373085"/>
                </a:lnTo>
                <a:lnTo>
                  <a:pt x="1471931" y="376264"/>
                </a:lnTo>
                <a:lnTo>
                  <a:pt x="1484313" y="380079"/>
                </a:lnTo>
                <a:lnTo>
                  <a:pt x="1497013" y="383893"/>
                </a:lnTo>
                <a:lnTo>
                  <a:pt x="1509396" y="388661"/>
                </a:lnTo>
                <a:lnTo>
                  <a:pt x="1522096" y="393748"/>
                </a:lnTo>
                <a:lnTo>
                  <a:pt x="1534478" y="399152"/>
                </a:lnTo>
                <a:lnTo>
                  <a:pt x="1547178" y="405191"/>
                </a:lnTo>
                <a:lnTo>
                  <a:pt x="1559561" y="411549"/>
                </a:lnTo>
                <a:lnTo>
                  <a:pt x="1571943" y="418542"/>
                </a:lnTo>
                <a:lnTo>
                  <a:pt x="1584008" y="425854"/>
                </a:lnTo>
                <a:lnTo>
                  <a:pt x="1595756" y="433801"/>
                </a:lnTo>
                <a:lnTo>
                  <a:pt x="1607186" y="442384"/>
                </a:lnTo>
                <a:lnTo>
                  <a:pt x="1618616" y="451602"/>
                </a:lnTo>
                <a:lnTo>
                  <a:pt x="1629728" y="461139"/>
                </a:lnTo>
                <a:lnTo>
                  <a:pt x="1640206" y="471629"/>
                </a:lnTo>
                <a:lnTo>
                  <a:pt x="1650366" y="483073"/>
                </a:lnTo>
                <a:lnTo>
                  <a:pt x="1659891" y="494199"/>
                </a:lnTo>
                <a:lnTo>
                  <a:pt x="1668463" y="506278"/>
                </a:lnTo>
                <a:lnTo>
                  <a:pt x="1672591" y="512318"/>
                </a:lnTo>
                <a:lnTo>
                  <a:pt x="1676401" y="518676"/>
                </a:lnTo>
                <a:lnTo>
                  <a:pt x="1680211" y="525033"/>
                </a:lnTo>
                <a:lnTo>
                  <a:pt x="1683703" y="531391"/>
                </a:lnTo>
                <a:lnTo>
                  <a:pt x="1690371" y="544424"/>
                </a:lnTo>
                <a:lnTo>
                  <a:pt x="1696403" y="558093"/>
                </a:lnTo>
                <a:lnTo>
                  <a:pt x="1701801" y="572398"/>
                </a:lnTo>
                <a:lnTo>
                  <a:pt x="1706563" y="586703"/>
                </a:lnTo>
                <a:lnTo>
                  <a:pt x="1710056" y="601325"/>
                </a:lnTo>
                <a:lnTo>
                  <a:pt x="1713548" y="616266"/>
                </a:lnTo>
                <a:lnTo>
                  <a:pt x="1715771" y="631842"/>
                </a:lnTo>
                <a:lnTo>
                  <a:pt x="1717993" y="647736"/>
                </a:lnTo>
                <a:lnTo>
                  <a:pt x="1718946" y="663948"/>
                </a:lnTo>
                <a:lnTo>
                  <a:pt x="1719263" y="680478"/>
                </a:lnTo>
                <a:lnTo>
                  <a:pt x="1718946" y="697644"/>
                </a:lnTo>
                <a:lnTo>
                  <a:pt x="1718311" y="712584"/>
                </a:lnTo>
                <a:lnTo>
                  <a:pt x="1717041" y="727207"/>
                </a:lnTo>
                <a:lnTo>
                  <a:pt x="1716088" y="740876"/>
                </a:lnTo>
                <a:lnTo>
                  <a:pt x="1714501" y="753909"/>
                </a:lnTo>
                <a:lnTo>
                  <a:pt x="1712913" y="766624"/>
                </a:lnTo>
                <a:lnTo>
                  <a:pt x="1711326" y="778704"/>
                </a:lnTo>
                <a:lnTo>
                  <a:pt x="1709103" y="790148"/>
                </a:lnTo>
                <a:lnTo>
                  <a:pt x="1706881" y="801274"/>
                </a:lnTo>
                <a:lnTo>
                  <a:pt x="1704658" y="812082"/>
                </a:lnTo>
                <a:lnTo>
                  <a:pt x="1701801" y="821936"/>
                </a:lnTo>
                <a:lnTo>
                  <a:pt x="1698943" y="831790"/>
                </a:lnTo>
                <a:lnTo>
                  <a:pt x="1696086" y="841009"/>
                </a:lnTo>
                <a:lnTo>
                  <a:pt x="1692911" y="849910"/>
                </a:lnTo>
                <a:lnTo>
                  <a:pt x="1689736" y="858175"/>
                </a:lnTo>
                <a:lnTo>
                  <a:pt x="1686243" y="866122"/>
                </a:lnTo>
                <a:lnTo>
                  <a:pt x="1682751" y="874069"/>
                </a:lnTo>
                <a:lnTo>
                  <a:pt x="1679258" y="881698"/>
                </a:lnTo>
                <a:lnTo>
                  <a:pt x="1675448" y="888691"/>
                </a:lnTo>
                <a:lnTo>
                  <a:pt x="1671321" y="895367"/>
                </a:lnTo>
                <a:lnTo>
                  <a:pt x="1667828" y="902042"/>
                </a:lnTo>
                <a:lnTo>
                  <a:pt x="1659573" y="914440"/>
                </a:lnTo>
                <a:lnTo>
                  <a:pt x="1651001" y="925884"/>
                </a:lnTo>
                <a:lnTo>
                  <a:pt x="1642428" y="936692"/>
                </a:lnTo>
                <a:lnTo>
                  <a:pt x="1633856" y="947182"/>
                </a:lnTo>
                <a:lnTo>
                  <a:pt x="1624648" y="957036"/>
                </a:lnTo>
                <a:lnTo>
                  <a:pt x="1615758" y="966891"/>
                </a:lnTo>
                <a:lnTo>
                  <a:pt x="1602423" y="981831"/>
                </a:lnTo>
                <a:lnTo>
                  <a:pt x="1595756" y="989460"/>
                </a:lnTo>
                <a:lnTo>
                  <a:pt x="1589406" y="997407"/>
                </a:lnTo>
                <a:lnTo>
                  <a:pt x="1583056" y="1005672"/>
                </a:lnTo>
                <a:lnTo>
                  <a:pt x="1576706" y="1014255"/>
                </a:lnTo>
                <a:lnTo>
                  <a:pt x="1570991" y="1023474"/>
                </a:lnTo>
                <a:lnTo>
                  <a:pt x="1564958" y="1033010"/>
                </a:lnTo>
                <a:lnTo>
                  <a:pt x="1559561" y="1043818"/>
                </a:lnTo>
                <a:lnTo>
                  <a:pt x="1554163" y="1054626"/>
                </a:lnTo>
                <a:lnTo>
                  <a:pt x="1549083" y="1067024"/>
                </a:lnTo>
                <a:lnTo>
                  <a:pt x="1544638" y="1080057"/>
                </a:lnTo>
                <a:lnTo>
                  <a:pt x="1540193" y="1094680"/>
                </a:lnTo>
                <a:lnTo>
                  <a:pt x="1536383" y="1110256"/>
                </a:lnTo>
                <a:lnTo>
                  <a:pt x="1532891" y="1127104"/>
                </a:lnTo>
                <a:lnTo>
                  <a:pt x="1529716" y="1144905"/>
                </a:lnTo>
                <a:lnTo>
                  <a:pt x="1529716" y="1286999"/>
                </a:lnTo>
                <a:lnTo>
                  <a:pt x="1526858" y="1293992"/>
                </a:lnTo>
                <a:lnTo>
                  <a:pt x="1525906" y="1296535"/>
                </a:lnTo>
                <a:lnTo>
                  <a:pt x="1523366" y="1300986"/>
                </a:lnTo>
                <a:lnTo>
                  <a:pt x="1520508" y="1306072"/>
                </a:lnTo>
                <a:lnTo>
                  <a:pt x="1516063" y="1312747"/>
                </a:lnTo>
                <a:lnTo>
                  <a:pt x="1510348" y="1320694"/>
                </a:lnTo>
                <a:lnTo>
                  <a:pt x="1503046" y="1328641"/>
                </a:lnTo>
                <a:lnTo>
                  <a:pt x="1499236" y="1333410"/>
                </a:lnTo>
                <a:lnTo>
                  <a:pt x="1494473" y="1337542"/>
                </a:lnTo>
                <a:lnTo>
                  <a:pt x="1489393" y="1342310"/>
                </a:lnTo>
                <a:lnTo>
                  <a:pt x="1483996" y="1346761"/>
                </a:lnTo>
                <a:lnTo>
                  <a:pt x="1478281" y="1351211"/>
                </a:lnTo>
                <a:lnTo>
                  <a:pt x="1471931" y="1355979"/>
                </a:lnTo>
                <a:lnTo>
                  <a:pt x="1465263" y="1360748"/>
                </a:lnTo>
                <a:lnTo>
                  <a:pt x="1457961" y="1365516"/>
                </a:lnTo>
                <a:lnTo>
                  <a:pt x="1450341" y="1369648"/>
                </a:lnTo>
                <a:lnTo>
                  <a:pt x="1442086" y="1374417"/>
                </a:lnTo>
                <a:lnTo>
                  <a:pt x="1432878" y="1378867"/>
                </a:lnTo>
                <a:lnTo>
                  <a:pt x="1423671" y="1382682"/>
                </a:lnTo>
                <a:lnTo>
                  <a:pt x="1413511" y="1386814"/>
                </a:lnTo>
                <a:lnTo>
                  <a:pt x="1403351" y="1390311"/>
                </a:lnTo>
                <a:lnTo>
                  <a:pt x="1392238" y="1394125"/>
                </a:lnTo>
                <a:lnTo>
                  <a:pt x="1380173" y="1397622"/>
                </a:lnTo>
                <a:lnTo>
                  <a:pt x="1367791" y="1400483"/>
                </a:lnTo>
                <a:lnTo>
                  <a:pt x="1354773" y="1403662"/>
                </a:lnTo>
                <a:lnTo>
                  <a:pt x="1341121" y="1405887"/>
                </a:lnTo>
                <a:lnTo>
                  <a:pt x="1326833" y="1407794"/>
                </a:lnTo>
                <a:lnTo>
                  <a:pt x="1324611" y="1408112"/>
                </a:lnTo>
                <a:lnTo>
                  <a:pt x="1311276" y="1407794"/>
                </a:lnTo>
                <a:lnTo>
                  <a:pt x="1296988" y="1405887"/>
                </a:lnTo>
                <a:lnTo>
                  <a:pt x="1283336" y="1403662"/>
                </a:lnTo>
                <a:lnTo>
                  <a:pt x="1270318" y="1400483"/>
                </a:lnTo>
                <a:lnTo>
                  <a:pt x="1257936" y="1397622"/>
                </a:lnTo>
                <a:lnTo>
                  <a:pt x="1246188" y="1394125"/>
                </a:lnTo>
                <a:lnTo>
                  <a:pt x="1235076" y="1390311"/>
                </a:lnTo>
                <a:lnTo>
                  <a:pt x="1224598" y="1386814"/>
                </a:lnTo>
                <a:lnTo>
                  <a:pt x="1214438" y="1382682"/>
                </a:lnTo>
                <a:lnTo>
                  <a:pt x="1205231" y="1378867"/>
                </a:lnTo>
                <a:lnTo>
                  <a:pt x="1196658" y="1374417"/>
                </a:lnTo>
                <a:lnTo>
                  <a:pt x="1192940" y="1372348"/>
                </a:lnTo>
                <a:lnTo>
                  <a:pt x="1177471" y="1376937"/>
                </a:lnTo>
                <a:lnTo>
                  <a:pt x="1156831" y="1382967"/>
                </a:lnTo>
                <a:lnTo>
                  <a:pt x="1135872" y="1388679"/>
                </a:lnTo>
                <a:lnTo>
                  <a:pt x="1094591" y="1399787"/>
                </a:lnTo>
                <a:lnTo>
                  <a:pt x="1054580" y="1409625"/>
                </a:lnTo>
                <a:lnTo>
                  <a:pt x="1017744" y="1419462"/>
                </a:lnTo>
                <a:lnTo>
                  <a:pt x="985672" y="1428031"/>
                </a:lnTo>
                <a:lnTo>
                  <a:pt x="971700" y="1432157"/>
                </a:lnTo>
                <a:lnTo>
                  <a:pt x="959633" y="1436282"/>
                </a:lnTo>
                <a:lnTo>
                  <a:pt x="949471" y="1439773"/>
                </a:lnTo>
                <a:lnTo>
                  <a:pt x="941215" y="1443581"/>
                </a:lnTo>
                <a:lnTo>
                  <a:pt x="938357" y="1445168"/>
                </a:lnTo>
                <a:lnTo>
                  <a:pt x="935499" y="1446755"/>
                </a:lnTo>
                <a:lnTo>
                  <a:pt x="933594" y="1448024"/>
                </a:lnTo>
                <a:lnTo>
                  <a:pt x="932324" y="1449928"/>
                </a:lnTo>
                <a:lnTo>
                  <a:pt x="932006" y="1451198"/>
                </a:lnTo>
                <a:lnTo>
                  <a:pt x="932006" y="1452784"/>
                </a:lnTo>
                <a:lnTo>
                  <a:pt x="932641" y="1454054"/>
                </a:lnTo>
                <a:lnTo>
                  <a:pt x="934229" y="1455641"/>
                </a:lnTo>
                <a:lnTo>
                  <a:pt x="938675" y="1457862"/>
                </a:lnTo>
                <a:lnTo>
                  <a:pt x="944390" y="1460401"/>
                </a:lnTo>
                <a:lnTo>
                  <a:pt x="950741" y="1462940"/>
                </a:lnTo>
                <a:lnTo>
                  <a:pt x="958363" y="1465161"/>
                </a:lnTo>
                <a:lnTo>
                  <a:pt x="966619" y="1467065"/>
                </a:lnTo>
                <a:lnTo>
                  <a:pt x="976145" y="1469604"/>
                </a:lnTo>
                <a:lnTo>
                  <a:pt x="985672" y="1471508"/>
                </a:lnTo>
                <a:lnTo>
                  <a:pt x="996468" y="1473412"/>
                </a:lnTo>
                <a:lnTo>
                  <a:pt x="1019014" y="1477538"/>
                </a:lnTo>
                <a:lnTo>
                  <a:pt x="1043783" y="1481029"/>
                </a:lnTo>
                <a:lnTo>
                  <a:pt x="1069505" y="1484202"/>
                </a:lnTo>
                <a:lnTo>
                  <a:pt x="1095861" y="1486741"/>
                </a:lnTo>
                <a:lnTo>
                  <a:pt x="1122218" y="1489597"/>
                </a:lnTo>
                <a:lnTo>
                  <a:pt x="1147939" y="1491819"/>
                </a:lnTo>
                <a:lnTo>
                  <a:pt x="1172708" y="1493723"/>
                </a:lnTo>
                <a:lnTo>
                  <a:pt x="1195889" y="1495309"/>
                </a:lnTo>
                <a:lnTo>
                  <a:pt x="1233995" y="1497214"/>
                </a:lnTo>
                <a:lnTo>
                  <a:pt x="1247967" y="1497848"/>
                </a:lnTo>
                <a:lnTo>
                  <a:pt x="1257811" y="1497848"/>
                </a:lnTo>
                <a:lnTo>
                  <a:pt x="1260034" y="1497848"/>
                </a:lnTo>
                <a:lnTo>
                  <a:pt x="1262574" y="1497531"/>
                </a:lnTo>
                <a:lnTo>
                  <a:pt x="1268925" y="1495944"/>
                </a:lnTo>
                <a:lnTo>
                  <a:pt x="1276864" y="1493723"/>
                </a:lnTo>
                <a:lnTo>
                  <a:pt x="1286391" y="1490549"/>
                </a:lnTo>
                <a:lnTo>
                  <a:pt x="1297187" y="1486106"/>
                </a:lnTo>
                <a:lnTo>
                  <a:pt x="1309254" y="1481663"/>
                </a:lnTo>
                <a:lnTo>
                  <a:pt x="1337516" y="1470239"/>
                </a:lnTo>
                <a:lnTo>
                  <a:pt x="1369588" y="1456593"/>
                </a:lnTo>
                <a:lnTo>
                  <a:pt x="1404836" y="1440725"/>
                </a:lnTo>
                <a:lnTo>
                  <a:pt x="1483271" y="1406768"/>
                </a:lnTo>
                <a:lnTo>
                  <a:pt x="1524870" y="1388679"/>
                </a:lnTo>
                <a:lnTo>
                  <a:pt x="1566786" y="1370908"/>
                </a:lnTo>
                <a:lnTo>
                  <a:pt x="1608703" y="1354088"/>
                </a:lnTo>
                <a:lnTo>
                  <a:pt x="1629343" y="1346154"/>
                </a:lnTo>
                <a:lnTo>
                  <a:pt x="1649666" y="1337903"/>
                </a:lnTo>
                <a:lnTo>
                  <a:pt x="1669672" y="1330604"/>
                </a:lnTo>
                <a:lnTo>
                  <a:pt x="1689043" y="1323622"/>
                </a:lnTo>
                <a:lnTo>
                  <a:pt x="1708095" y="1317275"/>
                </a:lnTo>
                <a:lnTo>
                  <a:pt x="1726513" y="1311246"/>
                </a:lnTo>
                <a:lnTo>
                  <a:pt x="1743978" y="1305851"/>
                </a:lnTo>
                <a:lnTo>
                  <a:pt x="1760491" y="1301725"/>
                </a:lnTo>
                <a:lnTo>
                  <a:pt x="1776368" y="1297599"/>
                </a:lnTo>
                <a:lnTo>
                  <a:pt x="1790976" y="1294743"/>
                </a:lnTo>
                <a:lnTo>
                  <a:pt x="1804630" y="1292204"/>
                </a:lnTo>
                <a:lnTo>
                  <a:pt x="1817650" y="1290618"/>
                </a:lnTo>
                <a:lnTo>
                  <a:pt x="1829717" y="1289031"/>
                </a:lnTo>
                <a:lnTo>
                  <a:pt x="1840831" y="1288396"/>
                </a:lnTo>
                <a:lnTo>
                  <a:pt x="1851310" y="1287762"/>
                </a:lnTo>
                <a:lnTo>
                  <a:pt x="1860836" y="1287127"/>
                </a:lnTo>
                <a:lnTo>
                  <a:pt x="1869728" y="1287762"/>
                </a:lnTo>
                <a:lnTo>
                  <a:pt x="1877984" y="1288396"/>
                </a:lnTo>
                <a:lnTo>
                  <a:pt x="1885605" y="1289348"/>
                </a:lnTo>
                <a:lnTo>
                  <a:pt x="1892274" y="1290618"/>
                </a:lnTo>
                <a:lnTo>
                  <a:pt x="1898307" y="1292204"/>
                </a:lnTo>
                <a:lnTo>
                  <a:pt x="1904023" y="1294426"/>
                </a:lnTo>
                <a:lnTo>
                  <a:pt x="1908469" y="1296647"/>
                </a:lnTo>
                <a:lnTo>
                  <a:pt x="1912914" y="1298869"/>
                </a:lnTo>
                <a:lnTo>
                  <a:pt x="1916725" y="1302042"/>
                </a:lnTo>
                <a:lnTo>
                  <a:pt x="1919901" y="1304899"/>
                </a:lnTo>
                <a:lnTo>
                  <a:pt x="1922441" y="1308389"/>
                </a:lnTo>
                <a:lnTo>
                  <a:pt x="1924664" y="1311880"/>
                </a:lnTo>
                <a:lnTo>
                  <a:pt x="1926252" y="1315688"/>
                </a:lnTo>
                <a:lnTo>
                  <a:pt x="1927522" y="1319497"/>
                </a:lnTo>
                <a:lnTo>
                  <a:pt x="1928157" y="1323622"/>
                </a:lnTo>
                <a:lnTo>
                  <a:pt x="1928474" y="1328065"/>
                </a:lnTo>
                <a:lnTo>
                  <a:pt x="1928474" y="1332825"/>
                </a:lnTo>
                <a:lnTo>
                  <a:pt x="1928157" y="1336951"/>
                </a:lnTo>
                <a:lnTo>
                  <a:pt x="1927522" y="1342029"/>
                </a:lnTo>
                <a:lnTo>
                  <a:pt x="1926252" y="1346789"/>
                </a:lnTo>
                <a:lnTo>
                  <a:pt x="1924981" y="1351549"/>
                </a:lnTo>
                <a:lnTo>
                  <a:pt x="1923711" y="1356627"/>
                </a:lnTo>
                <a:lnTo>
                  <a:pt x="1921488" y="1361704"/>
                </a:lnTo>
                <a:lnTo>
                  <a:pt x="1919583" y="1366782"/>
                </a:lnTo>
                <a:lnTo>
                  <a:pt x="1917728" y="1370490"/>
                </a:lnTo>
                <a:lnTo>
                  <a:pt x="1673225" y="1539875"/>
                </a:lnTo>
                <a:lnTo>
                  <a:pt x="1839536" y="1455101"/>
                </a:lnTo>
                <a:lnTo>
                  <a:pt x="1835829" y="1457509"/>
                </a:lnTo>
                <a:lnTo>
                  <a:pt x="1835750" y="1457545"/>
                </a:lnTo>
                <a:lnTo>
                  <a:pt x="1831940" y="1459449"/>
                </a:lnTo>
                <a:lnTo>
                  <a:pt x="1834797" y="1458179"/>
                </a:lnTo>
                <a:lnTo>
                  <a:pt x="1835829" y="1457509"/>
                </a:lnTo>
                <a:lnTo>
                  <a:pt x="1846229" y="1452784"/>
                </a:lnTo>
                <a:lnTo>
                  <a:pt x="1861789" y="1446437"/>
                </a:lnTo>
                <a:lnTo>
                  <a:pt x="1871633" y="1442629"/>
                </a:lnTo>
                <a:lnTo>
                  <a:pt x="1882112" y="1438821"/>
                </a:lnTo>
                <a:lnTo>
                  <a:pt x="1893226" y="1435013"/>
                </a:lnTo>
                <a:lnTo>
                  <a:pt x="1905293" y="1431204"/>
                </a:lnTo>
                <a:lnTo>
                  <a:pt x="1917995" y="1427714"/>
                </a:lnTo>
                <a:lnTo>
                  <a:pt x="1930697" y="1424857"/>
                </a:lnTo>
                <a:lnTo>
                  <a:pt x="1944034" y="1422001"/>
                </a:lnTo>
                <a:lnTo>
                  <a:pt x="1957054" y="1420097"/>
                </a:lnTo>
                <a:lnTo>
                  <a:pt x="1970391" y="1418828"/>
                </a:lnTo>
                <a:lnTo>
                  <a:pt x="1977059" y="1418510"/>
                </a:lnTo>
                <a:lnTo>
                  <a:pt x="1983410" y="1418193"/>
                </a:lnTo>
                <a:lnTo>
                  <a:pt x="1989761" y="1418510"/>
                </a:lnTo>
                <a:lnTo>
                  <a:pt x="1995795" y="1418828"/>
                </a:lnTo>
                <a:lnTo>
                  <a:pt x="2001828" y="1419780"/>
                </a:lnTo>
                <a:lnTo>
                  <a:pt x="2007862" y="1420732"/>
                </a:lnTo>
                <a:lnTo>
                  <a:pt x="2013577" y="1421684"/>
                </a:lnTo>
                <a:lnTo>
                  <a:pt x="2018658" y="1423588"/>
                </a:lnTo>
                <a:lnTo>
                  <a:pt x="2023739" y="1425175"/>
                </a:lnTo>
                <a:lnTo>
                  <a:pt x="2028820" y="1427079"/>
                </a:lnTo>
                <a:lnTo>
                  <a:pt x="2033265" y="1429618"/>
                </a:lnTo>
                <a:lnTo>
                  <a:pt x="2037394" y="1431839"/>
                </a:lnTo>
                <a:lnTo>
                  <a:pt x="2041839" y="1434378"/>
                </a:lnTo>
                <a:lnTo>
                  <a:pt x="2045650" y="1437234"/>
                </a:lnTo>
                <a:lnTo>
                  <a:pt x="2048825" y="1439773"/>
                </a:lnTo>
                <a:lnTo>
                  <a:pt x="2052001" y="1442946"/>
                </a:lnTo>
                <a:lnTo>
                  <a:pt x="2054859" y="1445803"/>
                </a:lnTo>
                <a:lnTo>
                  <a:pt x="2057082" y="1449294"/>
                </a:lnTo>
                <a:lnTo>
                  <a:pt x="2059305" y="1452467"/>
                </a:lnTo>
                <a:lnTo>
                  <a:pt x="2060892" y="1455958"/>
                </a:lnTo>
                <a:lnTo>
                  <a:pt x="2062162" y="1459131"/>
                </a:lnTo>
                <a:lnTo>
                  <a:pt x="2063115" y="1462622"/>
                </a:lnTo>
                <a:lnTo>
                  <a:pt x="2063433" y="1465796"/>
                </a:lnTo>
                <a:lnTo>
                  <a:pt x="2063750" y="1469287"/>
                </a:lnTo>
                <a:lnTo>
                  <a:pt x="2063433" y="1472778"/>
                </a:lnTo>
                <a:lnTo>
                  <a:pt x="2062480" y="1476268"/>
                </a:lnTo>
                <a:lnTo>
                  <a:pt x="2061210" y="1479442"/>
                </a:lnTo>
                <a:lnTo>
                  <a:pt x="2059622" y="1482933"/>
                </a:lnTo>
                <a:lnTo>
                  <a:pt x="2057082" y="1485789"/>
                </a:lnTo>
                <a:lnTo>
                  <a:pt x="2054541" y="1489280"/>
                </a:lnTo>
                <a:lnTo>
                  <a:pt x="2051048" y="1492136"/>
                </a:lnTo>
                <a:lnTo>
                  <a:pt x="2047555" y="1495309"/>
                </a:lnTo>
                <a:lnTo>
                  <a:pt x="2043110" y="1497848"/>
                </a:lnTo>
                <a:lnTo>
                  <a:pt x="2038029" y="1500704"/>
                </a:lnTo>
                <a:lnTo>
                  <a:pt x="2017071" y="1511494"/>
                </a:lnTo>
                <a:lnTo>
                  <a:pt x="1995795" y="1522919"/>
                </a:lnTo>
                <a:lnTo>
                  <a:pt x="1975154" y="1534344"/>
                </a:lnTo>
                <a:lnTo>
                  <a:pt x="1956101" y="1545451"/>
                </a:lnTo>
                <a:lnTo>
                  <a:pt x="1926252" y="1562271"/>
                </a:lnTo>
                <a:lnTo>
                  <a:pt x="1914502" y="1569252"/>
                </a:lnTo>
                <a:lnTo>
                  <a:pt x="1983410" y="1527997"/>
                </a:lnTo>
                <a:lnTo>
                  <a:pt x="1511215" y="1778704"/>
                </a:lnTo>
                <a:lnTo>
                  <a:pt x="1498196" y="1785369"/>
                </a:lnTo>
                <a:lnTo>
                  <a:pt x="1482953" y="1792985"/>
                </a:lnTo>
                <a:lnTo>
                  <a:pt x="1462948" y="1802823"/>
                </a:lnTo>
                <a:lnTo>
                  <a:pt x="1438814" y="1814248"/>
                </a:lnTo>
                <a:lnTo>
                  <a:pt x="1410870" y="1827259"/>
                </a:lnTo>
                <a:lnTo>
                  <a:pt x="1380385" y="1841223"/>
                </a:lnTo>
                <a:lnTo>
                  <a:pt x="1347678" y="1855186"/>
                </a:lnTo>
                <a:lnTo>
                  <a:pt x="1313382" y="1869150"/>
                </a:lnTo>
                <a:lnTo>
                  <a:pt x="1295917" y="1876131"/>
                </a:lnTo>
                <a:lnTo>
                  <a:pt x="1278769" y="1882796"/>
                </a:lnTo>
                <a:lnTo>
                  <a:pt x="1260987" y="1889143"/>
                </a:lnTo>
                <a:lnTo>
                  <a:pt x="1243204" y="1895172"/>
                </a:lnTo>
                <a:lnTo>
                  <a:pt x="1225739" y="1900885"/>
                </a:lnTo>
                <a:lnTo>
                  <a:pt x="1208909" y="1905962"/>
                </a:lnTo>
                <a:lnTo>
                  <a:pt x="1191761" y="1910723"/>
                </a:lnTo>
                <a:lnTo>
                  <a:pt x="1175248" y="1914848"/>
                </a:lnTo>
                <a:lnTo>
                  <a:pt x="1159371" y="1918656"/>
                </a:lnTo>
                <a:lnTo>
                  <a:pt x="1144129" y="1921513"/>
                </a:lnTo>
                <a:lnTo>
                  <a:pt x="1129204" y="1923417"/>
                </a:lnTo>
                <a:lnTo>
                  <a:pt x="1115232" y="1925004"/>
                </a:lnTo>
                <a:lnTo>
                  <a:pt x="1108563" y="1925321"/>
                </a:lnTo>
                <a:lnTo>
                  <a:pt x="1102212" y="1925638"/>
                </a:lnTo>
                <a:lnTo>
                  <a:pt x="1095861" y="1925638"/>
                </a:lnTo>
                <a:lnTo>
                  <a:pt x="1089828" y="1925321"/>
                </a:lnTo>
                <a:lnTo>
                  <a:pt x="1076808" y="1924051"/>
                </a:lnTo>
                <a:lnTo>
                  <a:pt x="1061884" y="1922465"/>
                </a:lnTo>
                <a:lnTo>
                  <a:pt x="1025683" y="1918656"/>
                </a:lnTo>
                <a:lnTo>
                  <a:pt x="983131" y="1912944"/>
                </a:lnTo>
                <a:lnTo>
                  <a:pt x="934546" y="1906280"/>
                </a:lnTo>
                <a:lnTo>
                  <a:pt x="824992" y="1890412"/>
                </a:lnTo>
                <a:lnTo>
                  <a:pt x="707181" y="1872958"/>
                </a:lnTo>
                <a:lnTo>
                  <a:pt x="589688" y="1856138"/>
                </a:lnTo>
                <a:lnTo>
                  <a:pt x="534117" y="1848522"/>
                </a:lnTo>
                <a:lnTo>
                  <a:pt x="482357" y="1841540"/>
                </a:lnTo>
                <a:lnTo>
                  <a:pt x="435677" y="1835828"/>
                </a:lnTo>
                <a:lnTo>
                  <a:pt x="394713" y="1831385"/>
                </a:lnTo>
                <a:lnTo>
                  <a:pt x="376613" y="1829798"/>
                </a:lnTo>
                <a:lnTo>
                  <a:pt x="361053" y="1828529"/>
                </a:lnTo>
                <a:lnTo>
                  <a:pt x="347399" y="1827577"/>
                </a:lnTo>
                <a:lnTo>
                  <a:pt x="335967" y="1827259"/>
                </a:lnTo>
                <a:lnTo>
                  <a:pt x="314056" y="1827577"/>
                </a:lnTo>
                <a:lnTo>
                  <a:pt x="289922" y="1827894"/>
                </a:lnTo>
                <a:lnTo>
                  <a:pt x="237209" y="1829481"/>
                </a:lnTo>
                <a:lnTo>
                  <a:pt x="181321" y="1831385"/>
                </a:lnTo>
                <a:lnTo>
                  <a:pt x="126702" y="1833606"/>
                </a:lnTo>
                <a:lnTo>
                  <a:pt x="37153" y="1837732"/>
                </a:lnTo>
                <a:lnTo>
                  <a:pt x="0" y="1839636"/>
                </a:lnTo>
                <a:lnTo>
                  <a:pt x="19053" y="1500704"/>
                </a:lnTo>
                <a:lnTo>
                  <a:pt x="28580" y="1501657"/>
                </a:lnTo>
                <a:lnTo>
                  <a:pt x="54301" y="1503878"/>
                </a:lnTo>
                <a:lnTo>
                  <a:pt x="72084" y="1505147"/>
                </a:lnTo>
                <a:lnTo>
                  <a:pt x="92089" y="1506099"/>
                </a:lnTo>
                <a:lnTo>
                  <a:pt x="114318" y="1507369"/>
                </a:lnTo>
                <a:lnTo>
                  <a:pt x="137499" y="1507686"/>
                </a:lnTo>
                <a:lnTo>
                  <a:pt x="161632" y="1507369"/>
                </a:lnTo>
                <a:lnTo>
                  <a:pt x="173699" y="1506734"/>
                </a:lnTo>
                <a:lnTo>
                  <a:pt x="186084" y="1505782"/>
                </a:lnTo>
                <a:lnTo>
                  <a:pt x="198151" y="1504830"/>
                </a:lnTo>
                <a:lnTo>
                  <a:pt x="210217" y="1503878"/>
                </a:lnTo>
                <a:lnTo>
                  <a:pt x="221649" y="1502291"/>
                </a:lnTo>
                <a:lnTo>
                  <a:pt x="233399" y="1500704"/>
                </a:lnTo>
                <a:lnTo>
                  <a:pt x="244513" y="1498483"/>
                </a:lnTo>
                <a:lnTo>
                  <a:pt x="255627" y="1496262"/>
                </a:lnTo>
                <a:lnTo>
                  <a:pt x="265471" y="1493088"/>
                </a:lnTo>
                <a:lnTo>
                  <a:pt x="275315" y="1490232"/>
                </a:lnTo>
                <a:lnTo>
                  <a:pt x="284524" y="1486424"/>
                </a:lnTo>
                <a:lnTo>
                  <a:pt x="292780" y="1482615"/>
                </a:lnTo>
                <a:lnTo>
                  <a:pt x="300719" y="1478172"/>
                </a:lnTo>
                <a:lnTo>
                  <a:pt x="304212" y="1475634"/>
                </a:lnTo>
                <a:lnTo>
                  <a:pt x="307705" y="1473095"/>
                </a:lnTo>
                <a:lnTo>
                  <a:pt x="321677" y="1462622"/>
                </a:lnTo>
                <a:lnTo>
                  <a:pt x="337872" y="1450880"/>
                </a:lnTo>
                <a:lnTo>
                  <a:pt x="355972" y="1438821"/>
                </a:lnTo>
                <a:lnTo>
                  <a:pt x="375978" y="1426127"/>
                </a:lnTo>
                <a:lnTo>
                  <a:pt x="396936" y="1413433"/>
                </a:lnTo>
                <a:lnTo>
                  <a:pt x="418847" y="1400421"/>
                </a:lnTo>
                <a:lnTo>
                  <a:pt x="441075" y="1387727"/>
                </a:lnTo>
                <a:lnTo>
                  <a:pt x="463621" y="1375351"/>
                </a:lnTo>
                <a:lnTo>
                  <a:pt x="485850" y="1363291"/>
                </a:lnTo>
                <a:lnTo>
                  <a:pt x="508078" y="1352184"/>
                </a:lnTo>
                <a:lnTo>
                  <a:pt x="529037" y="1341711"/>
                </a:lnTo>
                <a:lnTo>
                  <a:pt x="549042" y="1332191"/>
                </a:lnTo>
                <a:lnTo>
                  <a:pt x="567142" y="1323940"/>
                </a:lnTo>
                <a:lnTo>
                  <a:pt x="583972" y="1317275"/>
                </a:lnTo>
                <a:lnTo>
                  <a:pt x="597945" y="1311880"/>
                </a:lnTo>
                <a:lnTo>
                  <a:pt x="604296" y="1309976"/>
                </a:lnTo>
                <a:lnTo>
                  <a:pt x="609694" y="1308389"/>
                </a:lnTo>
                <a:lnTo>
                  <a:pt x="616680" y="1307120"/>
                </a:lnTo>
                <a:lnTo>
                  <a:pt x="626524" y="1304899"/>
                </a:lnTo>
                <a:lnTo>
                  <a:pt x="655103" y="1299821"/>
                </a:lnTo>
                <a:lnTo>
                  <a:pt x="693844" y="1293474"/>
                </a:lnTo>
                <a:lnTo>
                  <a:pt x="740842" y="1286492"/>
                </a:lnTo>
                <a:lnTo>
                  <a:pt x="794507" y="1279193"/>
                </a:lnTo>
                <a:lnTo>
                  <a:pt x="853254" y="1271894"/>
                </a:lnTo>
                <a:lnTo>
                  <a:pt x="884056" y="1268403"/>
                </a:lnTo>
                <a:lnTo>
                  <a:pt x="915176" y="1264912"/>
                </a:lnTo>
                <a:lnTo>
                  <a:pt x="946931" y="1261421"/>
                </a:lnTo>
                <a:lnTo>
                  <a:pt x="979003" y="1258565"/>
                </a:lnTo>
                <a:lnTo>
                  <a:pt x="1010758" y="1256026"/>
                </a:lnTo>
                <a:lnTo>
                  <a:pt x="1042195" y="1253488"/>
                </a:lnTo>
                <a:lnTo>
                  <a:pt x="1073633" y="1251583"/>
                </a:lnTo>
                <a:lnTo>
                  <a:pt x="1103800" y="1249997"/>
                </a:lnTo>
                <a:lnTo>
                  <a:pt x="1108711" y="1249733"/>
                </a:lnTo>
                <a:lnTo>
                  <a:pt x="1108711" y="1144905"/>
                </a:lnTo>
                <a:lnTo>
                  <a:pt x="1105218" y="1127104"/>
                </a:lnTo>
                <a:lnTo>
                  <a:pt x="1102043" y="1110256"/>
                </a:lnTo>
                <a:lnTo>
                  <a:pt x="1097916" y="1094680"/>
                </a:lnTo>
                <a:lnTo>
                  <a:pt x="1093788" y="1080057"/>
                </a:lnTo>
                <a:lnTo>
                  <a:pt x="1089026" y="1067024"/>
                </a:lnTo>
                <a:lnTo>
                  <a:pt x="1083946" y="1054626"/>
                </a:lnTo>
                <a:lnTo>
                  <a:pt x="1078866" y="1043818"/>
                </a:lnTo>
                <a:lnTo>
                  <a:pt x="1073468" y="1033010"/>
                </a:lnTo>
                <a:lnTo>
                  <a:pt x="1067753" y="1023474"/>
                </a:lnTo>
                <a:lnTo>
                  <a:pt x="1061721" y="1014255"/>
                </a:lnTo>
                <a:lnTo>
                  <a:pt x="1055371" y="1005672"/>
                </a:lnTo>
                <a:lnTo>
                  <a:pt x="1049021" y="997407"/>
                </a:lnTo>
                <a:lnTo>
                  <a:pt x="1042671" y="989460"/>
                </a:lnTo>
                <a:lnTo>
                  <a:pt x="1036003" y="981831"/>
                </a:lnTo>
                <a:lnTo>
                  <a:pt x="1022668" y="966891"/>
                </a:lnTo>
                <a:lnTo>
                  <a:pt x="1013461" y="957036"/>
                </a:lnTo>
                <a:lnTo>
                  <a:pt x="1004888" y="947182"/>
                </a:lnTo>
                <a:lnTo>
                  <a:pt x="995681" y="936692"/>
                </a:lnTo>
                <a:lnTo>
                  <a:pt x="987108" y="925884"/>
                </a:lnTo>
                <a:lnTo>
                  <a:pt x="978853" y="914440"/>
                </a:lnTo>
                <a:lnTo>
                  <a:pt x="970916" y="902042"/>
                </a:lnTo>
                <a:lnTo>
                  <a:pt x="966788" y="895367"/>
                </a:lnTo>
                <a:lnTo>
                  <a:pt x="962978" y="888691"/>
                </a:lnTo>
                <a:lnTo>
                  <a:pt x="959168" y="881698"/>
                </a:lnTo>
                <a:lnTo>
                  <a:pt x="955676" y="874069"/>
                </a:lnTo>
                <a:lnTo>
                  <a:pt x="952183" y="866122"/>
                </a:lnTo>
                <a:lnTo>
                  <a:pt x="948691" y="858175"/>
                </a:lnTo>
                <a:lnTo>
                  <a:pt x="945516" y="849910"/>
                </a:lnTo>
                <a:lnTo>
                  <a:pt x="942341" y="841009"/>
                </a:lnTo>
                <a:lnTo>
                  <a:pt x="939483" y="831790"/>
                </a:lnTo>
                <a:lnTo>
                  <a:pt x="936626" y="821936"/>
                </a:lnTo>
                <a:lnTo>
                  <a:pt x="934086" y="812082"/>
                </a:lnTo>
                <a:lnTo>
                  <a:pt x="931863" y="801274"/>
                </a:lnTo>
                <a:lnTo>
                  <a:pt x="929323" y="790148"/>
                </a:lnTo>
                <a:lnTo>
                  <a:pt x="927418" y="778704"/>
                </a:lnTo>
                <a:lnTo>
                  <a:pt x="925513" y="766624"/>
                </a:lnTo>
                <a:lnTo>
                  <a:pt x="923608" y="753909"/>
                </a:lnTo>
                <a:lnTo>
                  <a:pt x="922338" y="740876"/>
                </a:lnTo>
                <a:lnTo>
                  <a:pt x="921068" y="727207"/>
                </a:lnTo>
                <a:lnTo>
                  <a:pt x="920433" y="712584"/>
                </a:lnTo>
                <a:lnTo>
                  <a:pt x="919481" y="697644"/>
                </a:lnTo>
                <a:lnTo>
                  <a:pt x="919163" y="680478"/>
                </a:lnTo>
                <a:lnTo>
                  <a:pt x="919481" y="663948"/>
                </a:lnTo>
                <a:lnTo>
                  <a:pt x="920751" y="647736"/>
                </a:lnTo>
                <a:lnTo>
                  <a:pt x="922338" y="631842"/>
                </a:lnTo>
                <a:lnTo>
                  <a:pt x="924561" y="616266"/>
                </a:lnTo>
                <a:lnTo>
                  <a:pt x="928053" y="601325"/>
                </a:lnTo>
                <a:lnTo>
                  <a:pt x="932181" y="586703"/>
                </a:lnTo>
                <a:lnTo>
                  <a:pt x="936308" y="572398"/>
                </a:lnTo>
                <a:lnTo>
                  <a:pt x="941706" y="558093"/>
                </a:lnTo>
                <a:lnTo>
                  <a:pt x="947738" y="544424"/>
                </a:lnTo>
                <a:lnTo>
                  <a:pt x="954406" y="531391"/>
                </a:lnTo>
                <a:lnTo>
                  <a:pt x="958216" y="525033"/>
                </a:lnTo>
                <a:lnTo>
                  <a:pt x="961708" y="518676"/>
                </a:lnTo>
                <a:lnTo>
                  <a:pt x="965836" y="512318"/>
                </a:lnTo>
                <a:lnTo>
                  <a:pt x="969646" y="506278"/>
                </a:lnTo>
                <a:lnTo>
                  <a:pt x="978853" y="494199"/>
                </a:lnTo>
                <a:lnTo>
                  <a:pt x="988061" y="483073"/>
                </a:lnTo>
                <a:lnTo>
                  <a:pt x="998221" y="471629"/>
                </a:lnTo>
                <a:lnTo>
                  <a:pt x="1008698" y="461139"/>
                </a:lnTo>
                <a:lnTo>
                  <a:pt x="1019811" y="451602"/>
                </a:lnTo>
                <a:lnTo>
                  <a:pt x="1030923" y="442384"/>
                </a:lnTo>
                <a:lnTo>
                  <a:pt x="1042671" y="433801"/>
                </a:lnTo>
                <a:lnTo>
                  <a:pt x="1054736" y="425854"/>
                </a:lnTo>
                <a:lnTo>
                  <a:pt x="1066483" y="418542"/>
                </a:lnTo>
                <a:lnTo>
                  <a:pt x="1078866" y="411549"/>
                </a:lnTo>
                <a:lnTo>
                  <a:pt x="1091248" y="405191"/>
                </a:lnTo>
                <a:lnTo>
                  <a:pt x="1103631" y="399152"/>
                </a:lnTo>
                <a:lnTo>
                  <a:pt x="1116331" y="393748"/>
                </a:lnTo>
                <a:lnTo>
                  <a:pt x="1128713" y="388661"/>
                </a:lnTo>
                <a:lnTo>
                  <a:pt x="1141413" y="383893"/>
                </a:lnTo>
                <a:lnTo>
                  <a:pt x="1153796" y="380079"/>
                </a:lnTo>
                <a:lnTo>
                  <a:pt x="1166178" y="376264"/>
                </a:lnTo>
                <a:lnTo>
                  <a:pt x="1178243" y="373085"/>
                </a:lnTo>
                <a:lnTo>
                  <a:pt x="1190308" y="369906"/>
                </a:lnTo>
                <a:lnTo>
                  <a:pt x="1201738" y="367363"/>
                </a:lnTo>
                <a:lnTo>
                  <a:pt x="1213168" y="364820"/>
                </a:lnTo>
                <a:lnTo>
                  <a:pt x="1224281" y="362595"/>
                </a:lnTo>
                <a:lnTo>
                  <a:pt x="1235076" y="361006"/>
                </a:lnTo>
                <a:lnTo>
                  <a:pt x="1254761" y="358145"/>
                </a:lnTo>
                <a:lnTo>
                  <a:pt x="1272223" y="356237"/>
                </a:lnTo>
                <a:lnTo>
                  <a:pt x="1287781" y="354966"/>
                </a:lnTo>
                <a:lnTo>
                  <a:pt x="1300163" y="354330"/>
                </a:lnTo>
                <a:lnTo>
                  <a:pt x="1309371" y="354012"/>
                </a:lnTo>
                <a:close/>
                <a:moveTo>
                  <a:pt x="1815403" y="215900"/>
                </a:moveTo>
                <a:lnTo>
                  <a:pt x="1818266" y="216218"/>
                </a:lnTo>
                <a:lnTo>
                  <a:pt x="1821764" y="216535"/>
                </a:lnTo>
                <a:lnTo>
                  <a:pt x="1824945" y="217170"/>
                </a:lnTo>
                <a:lnTo>
                  <a:pt x="1828126" y="218758"/>
                </a:lnTo>
                <a:lnTo>
                  <a:pt x="1830989" y="220028"/>
                </a:lnTo>
                <a:lnTo>
                  <a:pt x="1834170" y="221615"/>
                </a:lnTo>
                <a:lnTo>
                  <a:pt x="1836715" y="223520"/>
                </a:lnTo>
                <a:lnTo>
                  <a:pt x="1839577" y="226060"/>
                </a:lnTo>
                <a:lnTo>
                  <a:pt x="1841804" y="228600"/>
                </a:lnTo>
                <a:lnTo>
                  <a:pt x="1843713" y="231458"/>
                </a:lnTo>
                <a:lnTo>
                  <a:pt x="1845621" y="234315"/>
                </a:lnTo>
                <a:lnTo>
                  <a:pt x="1847212" y="237490"/>
                </a:lnTo>
                <a:lnTo>
                  <a:pt x="1848166" y="240348"/>
                </a:lnTo>
                <a:lnTo>
                  <a:pt x="1848802" y="243523"/>
                </a:lnTo>
                <a:lnTo>
                  <a:pt x="1849438" y="247015"/>
                </a:lnTo>
                <a:lnTo>
                  <a:pt x="1849438" y="250508"/>
                </a:lnTo>
                <a:lnTo>
                  <a:pt x="1849438" y="253365"/>
                </a:lnTo>
                <a:lnTo>
                  <a:pt x="1848802" y="256858"/>
                </a:lnTo>
                <a:lnTo>
                  <a:pt x="1848166" y="260033"/>
                </a:lnTo>
                <a:lnTo>
                  <a:pt x="1847212" y="263208"/>
                </a:lnTo>
                <a:lnTo>
                  <a:pt x="1845621" y="266065"/>
                </a:lnTo>
                <a:lnTo>
                  <a:pt x="1843713" y="268923"/>
                </a:lnTo>
                <a:lnTo>
                  <a:pt x="1841804" y="271780"/>
                </a:lnTo>
                <a:lnTo>
                  <a:pt x="1839577" y="274320"/>
                </a:lnTo>
                <a:lnTo>
                  <a:pt x="1736517" y="377190"/>
                </a:lnTo>
                <a:lnTo>
                  <a:pt x="1733654" y="379730"/>
                </a:lnTo>
                <a:lnTo>
                  <a:pt x="1731109" y="381635"/>
                </a:lnTo>
                <a:lnTo>
                  <a:pt x="1727928" y="383223"/>
                </a:lnTo>
                <a:lnTo>
                  <a:pt x="1725065" y="384810"/>
                </a:lnTo>
                <a:lnTo>
                  <a:pt x="1721885" y="386080"/>
                </a:lnTo>
                <a:lnTo>
                  <a:pt x="1718704" y="386715"/>
                </a:lnTo>
                <a:lnTo>
                  <a:pt x="1715205" y="387350"/>
                </a:lnTo>
                <a:lnTo>
                  <a:pt x="1712342" y="387350"/>
                </a:lnTo>
                <a:lnTo>
                  <a:pt x="1708843" y="387350"/>
                </a:lnTo>
                <a:lnTo>
                  <a:pt x="1705662" y="386715"/>
                </a:lnTo>
                <a:lnTo>
                  <a:pt x="1702163" y="386080"/>
                </a:lnTo>
                <a:lnTo>
                  <a:pt x="1699300" y="384810"/>
                </a:lnTo>
                <a:lnTo>
                  <a:pt x="1696119" y="383223"/>
                </a:lnTo>
                <a:lnTo>
                  <a:pt x="1693257" y="381635"/>
                </a:lnTo>
                <a:lnTo>
                  <a:pt x="1690394" y="379730"/>
                </a:lnTo>
                <a:lnTo>
                  <a:pt x="1687849" y="377190"/>
                </a:lnTo>
                <a:lnTo>
                  <a:pt x="1685622" y="374650"/>
                </a:lnTo>
                <a:lnTo>
                  <a:pt x="1683396" y="371793"/>
                </a:lnTo>
                <a:lnTo>
                  <a:pt x="1681805" y="368935"/>
                </a:lnTo>
                <a:lnTo>
                  <a:pt x="1680533" y="365760"/>
                </a:lnTo>
                <a:lnTo>
                  <a:pt x="1679261" y="362903"/>
                </a:lnTo>
                <a:lnTo>
                  <a:pt x="1678624" y="359410"/>
                </a:lnTo>
                <a:lnTo>
                  <a:pt x="1678306" y="356235"/>
                </a:lnTo>
                <a:lnTo>
                  <a:pt x="1677988" y="353378"/>
                </a:lnTo>
                <a:lnTo>
                  <a:pt x="1678306" y="349885"/>
                </a:lnTo>
                <a:lnTo>
                  <a:pt x="1678624" y="346393"/>
                </a:lnTo>
                <a:lnTo>
                  <a:pt x="1679261" y="343218"/>
                </a:lnTo>
                <a:lnTo>
                  <a:pt x="1680533" y="340043"/>
                </a:lnTo>
                <a:lnTo>
                  <a:pt x="1681805" y="337185"/>
                </a:lnTo>
                <a:lnTo>
                  <a:pt x="1683396" y="334328"/>
                </a:lnTo>
                <a:lnTo>
                  <a:pt x="1685622" y="331470"/>
                </a:lnTo>
                <a:lnTo>
                  <a:pt x="1687849" y="328930"/>
                </a:lnTo>
                <a:lnTo>
                  <a:pt x="1790910" y="226060"/>
                </a:lnTo>
                <a:lnTo>
                  <a:pt x="1793455" y="223520"/>
                </a:lnTo>
                <a:lnTo>
                  <a:pt x="1796317" y="221615"/>
                </a:lnTo>
                <a:lnTo>
                  <a:pt x="1799180" y="220028"/>
                </a:lnTo>
                <a:lnTo>
                  <a:pt x="1802361" y="218758"/>
                </a:lnTo>
                <a:lnTo>
                  <a:pt x="1805224" y="217170"/>
                </a:lnTo>
                <a:lnTo>
                  <a:pt x="1808723" y="216535"/>
                </a:lnTo>
                <a:lnTo>
                  <a:pt x="1811904" y="216218"/>
                </a:lnTo>
                <a:lnTo>
                  <a:pt x="1815403" y="215900"/>
                </a:lnTo>
                <a:close/>
                <a:moveTo>
                  <a:pt x="851599" y="215900"/>
                </a:moveTo>
                <a:lnTo>
                  <a:pt x="855065" y="216218"/>
                </a:lnTo>
                <a:lnTo>
                  <a:pt x="857902" y="216535"/>
                </a:lnTo>
                <a:lnTo>
                  <a:pt x="861368" y="217170"/>
                </a:lnTo>
                <a:lnTo>
                  <a:pt x="864205" y="218758"/>
                </a:lnTo>
                <a:lnTo>
                  <a:pt x="867356" y="220028"/>
                </a:lnTo>
                <a:lnTo>
                  <a:pt x="870192" y="221615"/>
                </a:lnTo>
                <a:lnTo>
                  <a:pt x="872713" y="223520"/>
                </a:lnTo>
                <a:lnTo>
                  <a:pt x="875550" y="226060"/>
                </a:lnTo>
                <a:lnTo>
                  <a:pt x="977657" y="328930"/>
                </a:lnTo>
                <a:lnTo>
                  <a:pt x="979863" y="331470"/>
                </a:lnTo>
                <a:lnTo>
                  <a:pt x="981754" y="334328"/>
                </a:lnTo>
                <a:lnTo>
                  <a:pt x="983960" y="337185"/>
                </a:lnTo>
                <a:lnTo>
                  <a:pt x="985220" y="340043"/>
                </a:lnTo>
                <a:lnTo>
                  <a:pt x="986166" y="343218"/>
                </a:lnTo>
                <a:lnTo>
                  <a:pt x="986796" y="346393"/>
                </a:lnTo>
                <a:lnTo>
                  <a:pt x="987426" y="349885"/>
                </a:lnTo>
                <a:lnTo>
                  <a:pt x="987426" y="353378"/>
                </a:lnTo>
                <a:lnTo>
                  <a:pt x="987426" y="356235"/>
                </a:lnTo>
                <a:lnTo>
                  <a:pt x="986796" y="359410"/>
                </a:lnTo>
                <a:lnTo>
                  <a:pt x="986166" y="362903"/>
                </a:lnTo>
                <a:lnTo>
                  <a:pt x="985220" y="365760"/>
                </a:lnTo>
                <a:lnTo>
                  <a:pt x="983960" y="368935"/>
                </a:lnTo>
                <a:lnTo>
                  <a:pt x="981754" y="371793"/>
                </a:lnTo>
                <a:lnTo>
                  <a:pt x="979863" y="374650"/>
                </a:lnTo>
                <a:lnTo>
                  <a:pt x="977657" y="377190"/>
                </a:lnTo>
                <a:lnTo>
                  <a:pt x="975135" y="379730"/>
                </a:lnTo>
                <a:lnTo>
                  <a:pt x="972299" y="381635"/>
                </a:lnTo>
                <a:lnTo>
                  <a:pt x="969778" y="383223"/>
                </a:lnTo>
                <a:lnTo>
                  <a:pt x="966627" y="384810"/>
                </a:lnTo>
                <a:lnTo>
                  <a:pt x="963475" y="386080"/>
                </a:lnTo>
                <a:lnTo>
                  <a:pt x="960324" y="386715"/>
                </a:lnTo>
                <a:lnTo>
                  <a:pt x="957172" y="387350"/>
                </a:lnTo>
                <a:lnTo>
                  <a:pt x="953706" y="387350"/>
                </a:lnTo>
                <a:lnTo>
                  <a:pt x="950554" y="387350"/>
                </a:lnTo>
                <a:lnTo>
                  <a:pt x="947088" y="386715"/>
                </a:lnTo>
                <a:lnTo>
                  <a:pt x="944251" y="386080"/>
                </a:lnTo>
                <a:lnTo>
                  <a:pt x="940785" y="384810"/>
                </a:lnTo>
                <a:lnTo>
                  <a:pt x="937948" y="383223"/>
                </a:lnTo>
                <a:lnTo>
                  <a:pt x="935112" y="381635"/>
                </a:lnTo>
                <a:lnTo>
                  <a:pt x="932276" y="379730"/>
                </a:lnTo>
                <a:lnTo>
                  <a:pt x="929440" y="377190"/>
                </a:lnTo>
                <a:lnTo>
                  <a:pt x="827333" y="274320"/>
                </a:lnTo>
                <a:lnTo>
                  <a:pt x="825127" y="271780"/>
                </a:lnTo>
                <a:lnTo>
                  <a:pt x="823236" y="268923"/>
                </a:lnTo>
                <a:lnTo>
                  <a:pt x="821345" y="266065"/>
                </a:lnTo>
                <a:lnTo>
                  <a:pt x="820084" y="263208"/>
                </a:lnTo>
                <a:lnTo>
                  <a:pt x="819139" y="260033"/>
                </a:lnTo>
                <a:lnTo>
                  <a:pt x="818193" y="256858"/>
                </a:lnTo>
                <a:lnTo>
                  <a:pt x="817878" y="253365"/>
                </a:lnTo>
                <a:lnTo>
                  <a:pt x="817563" y="250508"/>
                </a:lnTo>
                <a:lnTo>
                  <a:pt x="817878" y="247015"/>
                </a:lnTo>
                <a:lnTo>
                  <a:pt x="818193" y="243523"/>
                </a:lnTo>
                <a:lnTo>
                  <a:pt x="819139" y="240348"/>
                </a:lnTo>
                <a:lnTo>
                  <a:pt x="820084" y="237490"/>
                </a:lnTo>
                <a:lnTo>
                  <a:pt x="821345" y="234315"/>
                </a:lnTo>
                <a:lnTo>
                  <a:pt x="823236" y="231458"/>
                </a:lnTo>
                <a:lnTo>
                  <a:pt x="825127" y="228600"/>
                </a:lnTo>
                <a:lnTo>
                  <a:pt x="827333" y="226060"/>
                </a:lnTo>
                <a:lnTo>
                  <a:pt x="830169" y="223520"/>
                </a:lnTo>
                <a:lnTo>
                  <a:pt x="832690" y="221615"/>
                </a:lnTo>
                <a:lnTo>
                  <a:pt x="835842" y="220028"/>
                </a:lnTo>
                <a:lnTo>
                  <a:pt x="838678" y="218758"/>
                </a:lnTo>
                <a:lnTo>
                  <a:pt x="842144" y="217170"/>
                </a:lnTo>
                <a:lnTo>
                  <a:pt x="844981" y="216535"/>
                </a:lnTo>
                <a:lnTo>
                  <a:pt x="848447" y="216218"/>
                </a:lnTo>
                <a:lnTo>
                  <a:pt x="851599" y="215900"/>
                </a:lnTo>
                <a:close/>
                <a:moveTo>
                  <a:pt x="1318578" y="0"/>
                </a:moveTo>
                <a:lnTo>
                  <a:pt x="1321753" y="318"/>
                </a:lnTo>
                <a:lnTo>
                  <a:pt x="1325563" y="636"/>
                </a:lnTo>
                <a:lnTo>
                  <a:pt x="1328421" y="1590"/>
                </a:lnTo>
                <a:lnTo>
                  <a:pt x="1331913" y="2544"/>
                </a:lnTo>
                <a:lnTo>
                  <a:pt x="1334771" y="4133"/>
                </a:lnTo>
                <a:lnTo>
                  <a:pt x="1337629" y="6041"/>
                </a:lnTo>
                <a:lnTo>
                  <a:pt x="1340169" y="7949"/>
                </a:lnTo>
                <a:lnTo>
                  <a:pt x="1342391" y="9857"/>
                </a:lnTo>
                <a:lnTo>
                  <a:pt x="1344931" y="12719"/>
                </a:lnTo>
                <a:lnTo>
                  <a:pt x="1346836" y="15262"/>
                </a:lnTo>
                <a:lnTo>
                  <a:pt x="1348424" y="18124"/>
                </a:lnTo>
                <a:lnTo>
                  <a:pt x="1350011" y="20986"/>
                </a:lnTo>
                <a:lnTo>
                  <a:pt x="1351281" y="23848"/>
                </a:lnTo>
                <a:lnTo>
                  <a:pt x="1351916" y="27345"/>
                </a:lnTo>
                <a:lnTo>
                  <a:pt x="1352551" y="30843"/>
                </a:lnTo>
                <a:lnTo>
                  <a:pt x="1352551" y="34341"/>
                </a:lnTo>
                <a:lnTo>
                  <a:pt x="1352551" y="180290"/>
                </a:lnTo>
                <a:lnTo>
                  <a:pt x="1352551" y="183469"/>
                </a:lnTo>
                <a:lnTo>
                  <a:pt x="1351916" y="186967"/>
                </a:lnTo>
                <a:lnTo>
                  <a:pt x="1351281" y="190147"/>
                </a:lnTo>
                <a:lnTo>
                  <a:pt x="1350011" y="193327"/>
                </a:lnTo>
                <a:lnTo>
                  <a:pt x="1348424" y="196188"/>
                </a:lnTo>
                <a:lnTo>
                  <a:pt x="1346836" y="199368"/>
                </a:lnTo>
                <a:lnTo>
                  <a:pt x="1344931" y="201912"/>
                </a:lnTo>
                <a:lnTo>
                  <a:pt x="1342391" y="204138"/>
                </a:lnTo>
                <a:lnTo>
                  <a:pt x="1340169" y="206681"/>
                </a:lnTo>
                <a:lnTo>
                  <a:pt x="1337629" y="208271"/>
                </a:lnTo>
                <a:lnTo>
                  <a:pt x="1334771" y="210179"/>
                </a:lnTo>
                <a:lnTo>
                  <a:pt x="1331913" y="211769"/>
                </a:lnTo>
                <a:lnTo>
                  <a:pt x="1328421" y="212723"/>
                </a:lnTo>
                <a:lnTo>
                  <a:pt x="1325563" y="213677"/>
                </a:lnTo>
                <a:lnTo>
                  <a:pt x="1321753" y="213995"/>
                </a:lnTo>
                <a:lnTo>
                  <a:pt x="1318578" y="214313"/>
                </a:lnTo>
                <a:lnTo>
                  <a:pt x="1315086" y="213995"/>
                </a:lnTo>
                <a:lnTo>
                  <a:pt x="1311593" y="213677"/>
                </a:lnTo>
                <a:lnTo>
                  <a:pt x="1308418" y="212723"/>
                </a:lnTo>
                <a:lnTo>
                  <a:pt x="1305243" y="211769"/>
                </a:lnTo>
                <a:lnTo>
                  <a:pt x="1302068" y="210179"/>
                </a:lnTo>
                <a:lnTo>
                  <a:pt x="1299528" y="208271"/>
                </a:lnTo>
                <a:lnTo>
                  <a:pt x="1296671" y="206681"/>
                </a:lnTo>
                <a:lnTo>
                  <a:pt x="1294448" y="204138"/>
                </a:lnTo>
                <a:lnTo>
                  <a:pt x="1292226" y="201912"/>
                </a:lnTo>
                <a:lnTo>
                  <a:pt x="1290003" y="199368"/>
                </a:lnTo>
                <a:lnTo>
                  <a:pt x="1288416" y="196188"/>
                </a:lnTo>
                <a:lnTo>
                  <a:pt x="1287146" y="193327"/>
                </a:lnTo>
                <a:lnTo>
                  <a:pt x="1285876" y="190147"/>
                </a:lnTo>
                <a:lnTo>
                  <a:pt x="1285241" y="186967"/>
                </a:lnTo>
                <a:lnTo>
                  <a:pt x="1284288" y="183469"/>
                </a:lnTo>
                <a:lnTo>
                  <a:pt x="1284288" y="180290"/>
                </a:lnTo>
                <a:lnTo>
                  <a:pt x="1284288" y="34341"/>
                </a:lnTo>
                <a:lnTo>
                  <a:pt x="1284288" y="30843"/>
                </a:lnTo>
                <a:lnTo>
                  <a:pt x="1285241" y="27345"/>
                </a:lnTo>
                <a:lnTo>
                  <a:pt x="1285876" y="23848"/>
                </a:lnTo>
                <a:lnTo>
                  <a:pt x="1287146" y="20986"/>
                </a:lnTo>
                <a:lnTo>
                  <a:pt x="1288416" y="18124"/>
                </a:lnTo>
                <a:lnTo>
                  <a:pt x="1290003" y="15262"/>
                </a:lnTo>
                <a:lnTo>
                  <a:pt x="1292226" y="12719"/>
                </a:lnTo>
                <a:lnTo>
                  <a:pt x="1294448" y="9857"/>
                </a:lnTo>
                <a:lnTo>
                  <a:pt x="1296671" y="7949"/>
                </a:lnTo>
                <a:lnTo>
                  <a:pt x="1299528" y="6041"/>
                </a:lnTo>
                <a:lnTo>
                  <a:pt x="1302068" y="4133"/>
                </a:lnTo>
                <a:lnTo>
                  <a:pt x="1305243" y="2544"/>
                </a:lnTo>
                <a:lnTo>
                  <a:pt x="1308418" y="1590"/>
                </a:lnTo>
                <a:lnTo>
                  <a:pt x="1311593" y="636"/>
                </a:lnTo>
                <a:lnTo>
                  <a:pt x="1315086" y="318"/>
                </a:lnTo>
                <a:lnTo>
                  <a:pt x="1318578" y="0"/>
                </a:lnTo>
                <a:close/>
              </a:path>
            </a:pathLst>
          </a:custGeom>
          <a:solidFill>
            <a:srgbClr val="EA610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10" name="圆角矩形 109"/>
          <p:cNvSpPr/>
          <p:nvPr/>
        </p:nvSpPr>
        <p:spPr>
          <a:xfrm>
            <a:off x="3068397" y="1554403"/>
            <a:ext cx="3300065" cy="43115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3964429" y="1687048"/>
            <a:ext cx="1510136" cy="785115"/>
          </a:xfrm>
          <a:prstGeom prst="roundRect">
            <a:avLst/>
          </a:prstGeom>
          <a:solidFill>
            <a:srgbClr val="F69F1E"/>
          </a:solidFill>
          <a:ln w="14288" cap="flat">
            <a:noFill/>
            <a:prstDash val="solid"/>
            <a:miter lim="800000"/>
            <a:headEnd/>
            <a:tailEnd/>
          </a:ln>
          <a:effectLst>
            <a:innerShdw blurRad="88900" dist="88900" dir="13500000">
              <a:prstClr val="black">
                <a:alpha val="50000"/>
              </a:prstClr>
            </a:innerShdw>
          </a:effec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4091921" y="1814579"/>
            <a:ext cx="1223707" cy="520431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1F1F1"/>
              </a:gs>
            </a:gsLst>
            <a:lin ang="2700000" scaled="1"/>
            <a:tileRect/>
          </a:gradFill>
          <a:ln w="28575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4378542" y="1803781"/>
            <a:ext cx="1287857" cy="1287855"/>
          </a:xfrm>
          <a:prstGeom prst="ellipse">
            <a:avLst/>
          </a:prstGeom>
          <a:noFill/>
          <a:ln>
            <a:noFill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999" b="0" i="0" u="none" strike="noStrike" kern="1200" cap="none" spc="0" normalizeH="0" baseline="0" noProof="0" dirty="0">
              <a:ln>
                <a:noFill/>
              </a:ln>
              <a:solidFill>
                <a:srgbClr val="0087CF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14" name="文本框 49"/>
          <p:cNvSpPr txBox="1"/>
          <p:nvPr/>
        </p:nvSpPr>
        <p:spPr>
          <a:xfrm>
            <a:off x="13596048" y="1000058"/>
            <a:ext cx="55335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rPr>
              <a:t>02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3865088" y="5680013"/>
            <a:ext cx="1661675" cy="31855"/>
            <a:chOff x="3060700" y="4724400"/>
            <a:chExt cx="5955507" cy="7880"/>
          </a:xfrm>
        </p:grpSpPr>
        <p:cxnSp>
          <p:nvCxnSpPr>
            <p:cNvPr id="119" name="直接连接符 118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3060700" y="4732280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矩形 115"/>
          <p:cNvSpPr/>
          <p:nvPr/>
        </p:nvSpPr>
        <p:spPr>
          <a:xfrm>
            <a:off x="4123840" y="1817237"/>
            <a:ext cx="10999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69F1E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</a:rPr>
              <a:t>Process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69F1E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</a:endParaRPr>
          </a:p>
        </p:txBody>
      </p:sp>
      <p:sp>
        <p:nvSpPr>
          <p:cNvPr id="117" name="KSO_Shape"/>
          <p:cNvSpPr>
            <a:spLocks/>
          </p:cNvSpPr>
          <p:nvPr/>
        </p:nvSpPr>
        <p:spPr bwMode="auto">
          <a:xfrm>
            <a:off x="13026687" y="-559396"/>
            <a:ext cx="599353" cy="559397"/>
          </a:xfrm>
          <a:custGeom>
            <a:avLst/>
            <a:gdLst>
              <a:gd name="T0" fmla="*/ 1555232 w 2741613"/>
              <a:gd name="T1" fmla="*/ 1766302 h 2557463"/>
              <a:gd name="T2" fmla="*/ 1500877 w 2741613"/>
              <a:gd name="T3" fmla="*/ 1732308 h 2557463"/>
              <a:gd name="T4" fmla="*/ 410527 w 2741613"/>
              <a:gd name="T5" fmla="*/ 1777780 h 2557463"/>
              <a:gd name="T6" fmla="*/ 294306 w 2741613"/>
              <a:gd name="T7" fmla="*/ 1747980 h 2557463"/>
              <a:gd name="T8" fmla="*/ 1473436 w 2741613"/>
              <a:gd name="T9" fmla="*/ 1657260 h 2557463"/>
              <a:gd name="T10" fmla="*/ 1387009 w 2741613"/>
              <a:gd name="T11" fmla="*/ 1662603 h 2557463"/>
              <a:gd name="T12" fmla="*/ 511578 w 2741613"/>
              <a:gd name="T13" fmla="*/ 1682417 h 2557463"/>
              <a:gd name="T14" fmla="*/ 414761 w 2741613"/>
              <a:gd name="T15" fmla="*/ 1659264 h 2557463"/>
              <a:gd name="T16" fmla="*/ 1116006 w 2741613"/>
              <a:gd name="T17" fmla="*/ 1639146 h 2557463"/>
              <a:gd name="T18" fmla="*/ 1025639 w 2741613"/>
              <a:gd name="T19" fmla="*/ 1606463 h 2557463"/>
              <a:gd name="T20" fmla="*/ 902419 w 2741613"/>
              <a:gd name="T21" fmla="*/ 1619000 h 2557463"/>
              <a:gd name="T22" fmla="*/ 844427 w 2741613"/>
              <a:gd name="T23" fmla="*/ 1606240 h 2557463"/>
              <a:gd name="T24" fmla="*/ 445447 w 2741613"/>
              <a:gd name="T25" fmla="*/ 1163753 h 2557463"/>
              <a:gd name="T26" fmla="*/ 787487 w 2741613"/>
              <a:gd name="T27" fmla="*/ 791326 h 2557463"/>
              <a:gd name="T28" fmla="*/ 436007 w 2741613"/>
              <a:gd name="T29" fmla="*/ 849224 h 2557463"/>
              <a:gd name="T30" fmla="*/ 288609 w 2741613"/>
              <a:gd name="T31" fmla="*/ 1698536 h 2557463"/>
              <a:gd name="T32" fmla="*/ 48617 w 2741613"/>
              <a:gd name="T33" fmla="*/ 1149773 h 2557463"/>
              <a:gd name="T34" fmla="*/ 9281 w 2741613"/>
              <a:gd name="T35" fmla="*/ 859603 h 2557463"/>
              <a:gd name="T36" fmla="*/ 145851 w 2741613"/>
              <a:gd name="T37" fmla="*/ 699059 h 2557463"/>
              <a:gd name="T38" fmla="*/ 1592699 w 2741613"/>
              <a:gd name="T39" fmla="*/ 734392 h 2557463"/>
              <a:gd name="T40" fmla="*/ 1871083 w 2741613"/>
              <a:gd name="T41" fmla="*/ 787391 h 2557463"/>
              <a:gd name="T42" fmla="*/ 1890905 w 2741613"/>
              <a:gd name="T43" fmla="*/ 1065196 h 2557463"/>
              <a:gd name="T44" fmla="*/ 1812940 w 2741613"/>
              <a:gd name="T45" fmla="*/ 1357575 h 2557463"/>
              <a:gd name="T46" fmla="*/ 1457031 w 2741613"/>
              <a:gd name="T47" fmla="*/ 968693 h 2557463"/>
              <a:gd name="T48" fmla="*/ 1541163 w 2741613"/>
              <a:gd name="T49" fmla="*/ 700164 h 2557463"/>
              <a:gd name="T50" fmla="*/ 1241834 w 2741613"/>
              <a:gd name="T51" fmla="*/ 723340 h 2557463"/>
              <a:gd name="T52" fmla="*/ 1102527 w 2741613"/>
              <a:gd name="T53" fmla="*/ 893083 h 2557463"/>
              <a:gd name="T54" fmla="*/ 798746 w 2741613"/>
              <a:gd name="T55" fmla="*/ 901471 h 2557463"/>
              <a:gd name="T56" fmla="*/ 624337 w 2741613"/>
              <a:gd name="T57" fmla="*/ 850924 h 2557463"/>
              <a:gd name="T58" fmla="*/ 750839 w 2741613"/>
              <a:gd name="T59" fmla="*/ 677208 h 2557463"/>
              <a:gd name="T60" fmla="*/ 1062788 w 2741613"/>
              <a:gd name="T61" fmla="*/ 640566 h 2557463"/>
              <a:gd name="T62" fmla="*/ 137222 w 2741613"/>
              <a:gd name="T63" fmla="*/ 399417 h 2557463"/>
              <a:gd name="T64" fmla="*/ 292755 w 2741613"/>
              <a:gd name="T65" fmla="*/ 345682 h 2557463"/>
              <a:gd name="T66" fmla="*/ 334009 w 2741613"/>
              <a:gd name="T67" fmla="*/ 437452 h 2557463"/>
              <a:gd name="T68" fmla="*/ 372176 w 2741613"/>
              <a:gd name="T69" fmla="*/ 447403 h 2557463"/>
              <a:gd name="T70" fmla="*/ 362248 w 2741613"/>
              <a:gd name="T71" fmla="*/ 593130 h 2557463"/>
              <a:gd name="T72" fmla="*/ 240028 w 2741613"/>
              <a:gd name="T73" fmla="*/ 702591 h 2557463"/>
              <a:gd name="T74" fmla="*/ 122440 w 2741613"/>
              <a:gd name="T75" fmla="*/ 567478 h 2557463"/>
              <a:gd name="T76" fmla="*/ 107439 w 2741613"/>
              <a:gd name="T77" fmla="*/ 480131 h 2557463"/>
              <a:gd name="T78" fmla="*/ 170093 w 2741613"/>
              <a:gd name="T79" fmla="*/ 347893 h 2557463"/>
              <a:gd name="T80" fmla="*/ 1776846 w 2741613"/>
              <a:gd name="T81" fmla="*/ 366247 h 2557463"/>
              <a:gd name="T82" fmla="*/ 1798449 w 2741613"/>
              <a:gd name="T83" fmla="*/ 502465 h 2557463"/>
              <a:gd name="T84" fmla="*/ 1760093 w 2741613"/>
              <a:gd name="T85" fmla="*/ 621435 h 2557463"/>
              <a:gd name="T86" fmla="*/ 1630031 w 2741613"/>
              <a:gd name="T87" fmla="*/ 697505 h 2557463"/>
              <a:gd name="T88" fmla="*/ 1535902 w 2741613"/>
              <a:gd name="T89" fmla="*/ 561508 h 2557463"/>
              <a:gd name="T90" fmla="*/ 1552215 w 2741613"/>
              <a:gd name="T91" fmla="*/ 453594 h 2557463"/>
              <a:gd name="T92" fmla="*/ 1541854 w 2741613"/>
              <a:gd name="T93" fmla="*/ 422193 h 2557463"/>
              <a:gd name="T94" fmla="*/ 1010412 w 2741613"/>
              <a:gd name="T95" fmla="*/ 326683 h 2557463"/>
              <a:gd name="T96" fmla="*/ 1058285 w 2741613"/>
              <a:gd name="T97" fmla="*/ 408958 h 2557463"/>
              <a:gd name="T98" fmla="*/ 1092921 w 2741613"/>
              <a:gd name="T99" fmla="*/ 435649 h 2557463"/>
              <a:gd name="T100" fmla="*/ 1092260 w 2741613"/>
              <a:gd name="T101" fmla="*/ 528071 h 2557463"/>
              <a:gd name="T102" fmla="*/ 1006661 w 2741613"/>
              <a:gd name="T103" fmla="*/ 635492 h 2557463"/>
              <a:gd name="T104" fmla="*/ 893265 w 2741613"/>
              <a:gd name="T105" fmla="*/ 569098 h 2557463"/>
              <a:gd name="T106" fmla="*/ 861497 w 2741613"/>
              <a:gd name="T107" fmla="*/ 458589 h 2557463"/>
              <a:gd name="T108" fmla="*/ 868115 w 2741613"/>
              <a:gd name="T109" fmla="*/ 376093 h 2557463"/>
              <a:gd name="T110" fmla="*/ 514509 w 2741613"/>
              <a:gd name="T111" fmla="*/ 219583 h 2557463"/>
              <a:gd name="T112" fmla="*/ 515613 w 2741613"/>
              <a:gd name="T113" fmla="*/ 155869 h 2557463"/>
              <a:gd name="T114" fmla="*/ 520248 w 2741613"/>
              <a:gd name="T115" fmla="*/ 152562 h 2557463"/>
              <a:gd name="T116" fmla="*/ 791747 w 2741613"/>
              <a:gd name="T117" fmla="*/ 99650 h 2557463"/>
              <a:gd name="T118" fmla="*/ 848917 w 2741613"/>
              <a:gd name="T119" fmla="*/ 59085 h 2557463"/>
              <a:gd name="T120" fmla="*/ 813158 w 2741613"/>
              <a:gd name="T121" fmla="*/ 292558 h 2557463"/>
              <a:gd name="T122" fmla="*/ 481620 w 2741613"/>
              <a:gd name="T123" fmla="*/ 286605 h 2557463"/>
              <a:gd name="T124" fmla="*/ 458664 w 2741613"/>
              <a:gd name="T125" fmla="*/ 50267 h 25574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41613" h="2557463">
                <a:moveTo>
                  <a:pt x="2199444" y="2463800"/>
                </a:moveTo>
                <a:lnTo>
                  <a:pt x="2327275" y="2463800"/>
                </a:lnTo>
                <a:lnTo>
                  <a:pt x="2325367" y="2467928"/>
                </a:lnTo>
                <a:lnTo>
                  <a:pt x="2325685" y="2470150"/>
                </a:lnTo>
                <a:lnTo>
                  <a:pt x="2326003" y="2473325"/>
                </a:lnTo>
                <a:lnTo>
                  <a:pt x="2326321" y="2477770"/>
                </a:lnTo>
                <a:lnTo>
                  <a:pt x="2326321" y="2483803"/>
                </a:lnTo>
                <a:lnTo>
                  <a:pt x="2325685" y="2492058"/>
                </a:lnTo>
                <a:lnTo>
                  <a:pt x="2323777" y="2502218"/>
                </a:lnTo>
                <a:lnTo>
                  <a:pt x="2321233" y="2514283"/>
                </a:lnTo>
                <a:lnTo>
                  <a:pt x="2319326" y="2515235"/>
                </a:lnTo>
                <a:lnTo>
                  <a:pt x="2316464" y="2515870"/>
                </a:lnTo>
                <a:lnTo>
                  <a:pt x="2308514" y="2516505"/>
                </a:lnTo>
                <a:lnTo>
                  <a:pt x="2293568" y="2517140"/>
                </a:lnTo>
                <a:lnTo>
                  <a:pt x="2292614" y="2517140"/>
                </a:lnTo>
                <a:lnTo>
                  <a:pt x="2292296" y="2516823"/>
                </a:lnTo>
                <a:lnTo>
                  <a:pt x="2291024" y="2515235"/>
                </a:lnTo>
                <a:lnTo>
                  <a:pt x="2290388" y="2513965"/>
                </a:lnTo>
                <a:lnTo>
                  <a:pt x="2289435" y="2512060"/>
                </a:lnTo>
                <a:lnTo>
                  <a:pt x="2288799" y="2511425"/>
                </a:lnTo>
                <a:lnTo>
                  <a:pt x="2288163" y="2511108"/>
                </a:lnTo>
                <a:lnTo>
                  <a:pt x="2286891" y="2510790"/>
                </a:lnTo>
                <a:lnTo>
                  <a:pt x="2285937" y="2511108"/>
                </a:lnTo>
                <a:lnTo>
                  <a:pt x="2284029" y="2511425"/>
                </a:lnTo>
                <a:lnTo>
                  <a:pt x="2282121" y="2512695"/>
                </a:lnTo>
                <a:lnTo>
                  <a:pt x="2276397" y="2516188"/>
                </a:lnTo>
                <a:lnTo>
                  <a:pt x="2264313" y="2525078"/>
                </a:lnTo>
                <a:lnTo>
                  <a:pt x="2251594" y="2533333"/>
                </a:lnTo>
                <a:lnTo>
                  <a:pt x="2245234" y="2537143"/>
                </a:lnTo>
                <a:lnTo>
                  <a:pt x="2238238" y="2540636"/>
                </a:lnTo>
                <a:lnTo>
                  <a:pt x="2231243" y="2543811"/>
                </a:lnTo>
                <a:lnTo>
                  <a:pt x="2223929" y="2547303"/>
                </a:lnTo>
                <a:lnTo>
                  <a:pt x="2216615" y="2549843"/>
                </a:lnTo>
                <a:lnTo>
                  <a:pt x="2208665" y="2552066"/>
                </a:lnTo>
                <a:lnTo>
                  <a:pt x="2200716" y="2554606"/>
                </a:lnTo>
                <a:lnTo>
                  <a:pt x="2192130" y="2555876"/>
                </a:lnTo>
                <a:lnTo>
                  <a:pt x="2183226" y="2557146"/>
                </a:lnTo>
                <a:lnTo>
                  <a:pt x="2174004" y="2557463"/>
                </a:lnTo>
                <a:lnTo>
                  <a:pt x="2164147" y="2557463"/>
                </a:lnTo>
                <a:lnTo>
                  <a:pt x="2153971" y="2557146"/>
                </a:lnTo>
                <a:lnTo>
                  <a:pt x="2145703" y="2556193"/>
                </a:lnTo>
                <a:lnTo>
                  <a:pt x="2139026" y="2554923"/>
                </a:lnTo>
                <a:lnTo>
                  <a:pt x="2133302" y="2553336"/>
                </a:lnTo>
                <a:lnTo>
                  <a:pt x="2128850" y="2551113"/>
                </a:lnTo>
                <a:lnTo>
                  <a:pt x="2125352" y="2548891"/>
                </a:lnTo>
                <a:lnTo>
                  <a:pt x="2123762" y="2547303"/>
                </a:lnTo>
                <a:lnTo>
                  <a:pt x="2122808" y="2545716"/>
                </a:lnTo>
                <a:lnTo>
                  <a:pt x="2121854" y="2544446"/>
                </a:lnTo>
                <a:lnTo>
                  <a:pt x="2121536" y="2542858"/>
                </a:lnTo>
                <a:lnTo>
                  <a:pt x="2120900" y="2539366"/>
                </a:lnTo>
                <a:lnTo>
                  <a:pt x="2121218" y="2535873"/>
                </a:lnTo>
                <a:lnTo>
                  <a:pt x="2122490" y="2532380"/>
                </a:lnTo>
                <a:lnTo>
                  <a:pt x="2124398" y="2528570"/>
                </a:lnTo>
                <a:lnTo>
                  <a:pt x="2126624" y="2524443"/>
                </a:lnTo>
                <a:lnTo>
                  <a:pt x="2129486" y="2520633"/>
                </a:lnTo>
                <a:lnTo>
                  <a:pt x="2132984" y="2516505"/>
                </a:lnTo>
                <a:lnTo>
                  <a:pt x="2137118" y="2512060"/>
                </a:lnTo>
                <a:lnTo>
                  <a:pt x="2141252" y="2507933"/>
                </a:lnTo>
                <a:lnTo>
                  <a:pt x="2150155" y="2499678"/>
                </a:lnTo>
                <a:lnTo>
                  <a:pt x="2160013" y="2491740"/>
                </a:lnTo>
                <a:lnTo>
                  <a:pt x="2169871" y="2484120"/>
                </a:lnTo>
                <a:lnTo>
                  <a:pt x="2178774" y="2477770"/>
                </a:lnTo>
                <a:lnTo>
                  <a:pt x="2193402" y="2467610"/>
                </a:lnTo>
                <a:lnTo>
                  <a:pt x="2199444" y="2463800"/>
                </a:lnTo>
                <a:close/>
                <a:moveTo>
                  <a:pt x="417513" y="2463800"/>
                </a:moveTo>
                <a:lnTo>
                  <a:pt x="545027" y="2463800"/>
                </a:lnTo>
                <a:lnTo>
                  <a:pt x="551069" y="2467610"/>
                </a:lnTo>
                <a:lnTo>
                  <a:pt x="565696" y="2477770"/>
                </a:lnTo>
                <a:lnTo>
                  <a:pt x="574918" y="2484120"/>
                </a:lnTo>
                <a:lnTo>
                  <a:pt x="584775" y="2491740"/>
                </a:lnTo>
                <a:lnTo>
                  <a:pt x="594315" y="2499678"/>
                </a:lnTo>
                <a:lnTo>
                  <a:pt x="603537" y="2507933"/>
                </a:lnTo>
                <a:lnTo>
                  <a:pt x="607671" y="2512060"/>
                </a:lnTo>
                <a:lnTo>
                  <a:pt x="611805" y="2516505"/>
                </a:lnTo>
                <a:lnTo>
                  <a:pt x="614984" y="2520633"/>
                </a:lnTo>
                <a:lnTo>
                  <a:pt x="618164" y="2524443"/>
                </a:lnTo>
                <a:lnTo>
                  <a:pt x="620390" y="2528570"/>
                </a:lnTo>
                <a:lnTo>
                  <a:pt x="622298" y="2532380"/>
                </a:lnTo>
                <a:lnTo>
                  <a:pt x="623570" y="2535873"/>
                </a:lnTo>
                <a:lnTo>
                  <a:pt x="623888" y="2539366"/>
                </a:lnTo>
                <a:lnTo>
                  <a:pt x="622934" y="2542858"/>
                </a:lnTo>
                <a:lnTo>
                  <a:pt x="622616" y="2544446"/>
                </a:lnTo>
                <a:lnTo>
                  <a:pt x="621980" y="2545716"/>
                </a:lnTo>
                <a:lnTo>
                  <a:pt x="620708" y="2547303"/>
                </a:lnTo>
                <a:lnTo>
                  <a:pt x="619436" y="2548891"/>
                </a:lnTo>
                <a:lnTo>
                  <a:pt x="615938" y="2551113"/>
                </a:lnTo>
                <a:lnTo>
                  <a:pt x="611487" y="2553336"/>
                </a:lnTo>
                <a:lnTo>
                  <a:pt x="605763" y="2554923"/>
                </a:lnTo>
                <a:lnTo>
                  <a:pt x="599085" y="2556193"/>
                </a:lnTo>
                <a:lnTo>
                  <a:pt x="590817" y="2557146"/>
                </a:lnTo>
                <a:lnTo>
                  <a:pt x="580642" y="2557463"/>
                </a:lnTo>
                <a:lnTo>
                  <a:pt x="570784" y="2557463"/>
                </a:lnTo>
                <a:lnTo>
                  <a:pt x="561244" y="2557146"/>
                </a:lnTo>
                <a:lnTo>
                  <a:pt x="552659" y="2555876"/>
                </a:lnTo>
                <a:lnTo>
                  <a:pt x="544073" y="2554606"/>
                </a:lnTo>
                <a:lnTo>
                  <a:pt x="536123" y="2552066"/>
                </a:lnTo>
                <a:lnTo>
                  <a:pt x="528173" y="2549843"/>
                </a:lnTo>
                <a:lnTo>
                  <a:pt x="520542" y="2547303"/>
                </a:lnTo>
                <a:lnTo>
                  <a:pt x="513546" y="2543811"/>
                </a:lnTo>
                <a:lnTo>
                  <a:pt x="506232" y="2540636"/>
                </a:lnTo>
                <a:lnTo>
                  <a:pt x="499554" y="2537143"/>
                </a:lnTo>
                <a:lnTo>
                  <a:pt x="493195" y="2533333"/>
                </a:lnTo>
                <a:lnTo>
                  <a:pt x="480475" y="2525078"/>
                </a:lnTo>
                <a:lnTo>
                  <a:pt x="468391" y="2516188"/>
                </a:lnTo>
                <a:lnTo>
                  <a:pt x="462668" y="2512695"/>
                </a:lnTo>
                <a:lnTo>
                  <a:pt x="460760" y="2511425"/>
                </a:lnTo>
                <a:lnTo>
                  <a:pt x="458852" y="2511108"/>
                </a:lnTo>
                <a:lnTo>
                  <a:pt x="457580" y="2510790"/>
                </a:lnTo>
                <a:lnTo>
                  <a:pt x="456626" y="2511108"/>
                </a:lnTo>
                <a:lnTo>
                  <a:pt x="455990" y="2511425"/>
                </a:lnTo>
                <a:lnTo>
                  <a:pt x="455036" y="2512060"/>
                </a:lnTo>
                <a:lnTo>
                  <a:pt x="454400" y="2513965"/>
                </a:lnTo>
                <a:lnTo>
                  <a:pt x="453446" y="2515235"/>
                </a:lnTo>
                <a:lnTo>
                  <a:pt x="452492" y="2516823"/>
                </a:lnTo>
                <a:lnTo>
                  <a:pt x="452174" y="2517140"/>
                </a:lnTo>
                <a:lnTo>
                  <a:pt x="450902" y="2517140"/>
                </a:lnTo>
                <a:lnTo>
                  <a:pt x="436274" y="2516505"/>
                </a:lnTo>
                <a:lnTo>
                  <a:pt x="428325" y="2515870"/>
                </a:lnTo>
                <a:lnTo>
                  <a:pt x="425463" y="2515235"/>
                </a:lnTo>
                <a:lnTo>
                  <a:pt x="423555" y="2514283"/>
                </a:lnTo>
                <a:lnTo>
                  <a:pt x="420693" y="2502218"/>
                </a:lnTo>
                <a:lnTo>
                  <a:pt x="419421" y="2492058"/>
                </a:lnTo>
                <a:lnTo>
                  <a:pt x="418149" y="2483803"/>
                </a:lnTo>
                <a:lnTo>
                  <a:pt x="418149" y="2477770"/>
                </a:lnTo>
                <a:lnTo>
                  <a:pt x="418467" y="2473325"/>
                </a:lnTo>
                <a:lnTo>
                  <a:pt x="418785" y="2470150"/>
                </a:lnTo>
                <a:lnTo>
                  <a:pt x="419421" y="2467928"/>
                </a:lnTo>
                <a:lnTo>
                  <a:pt x="417513" y="2463800"/>
                </a:lnTo>
                <a:close/>
                <a:moveTo>
                  <a:pt x="2051490" y="2346325"/>
                </a:moveTo>
                <a:lnTo>
                  <a:pt x="2152651" y="2346325"/>
                </a:lnTo>
                <a:lnTo>
                  <a:pt x="2151061" y="2349527"/>
                </a:lnTo>
                <a:lnTo>
                  <a:pt x="2151697" y="2351449"/>
                </a:lnTo>
                <a:lnTo>
                  <a:pt x="2152015" y="2353690"/>
                </a:lnTo>
                <a:lnTo>
                  <a:pt x="2152333" y="2357533"/>
                </a:lnTo>
                <a:lnTo>
                  <a:pt x="2152015" y="2362336"/>
                </a:lnTo>
                <a:lnTo>
                  <a:pt x="2151697" y="2368741"/>
                </a:lnTo>
                <a:lnTo>
                  <a:pt x="2150106" y="2376747"/>
                </a:lnTo>
                <a:lnTo>
                  <a:pt x="2148198" y="2386674"/>
                </a:lnTo>
                <a:lnTo>
                  <a:pt x="2146289" y="2387314"/>
                </a:lnTo>
                <a:lnTo>
                  <a:pt x="2144062" y="2387634"/>
                </a:lnTo>
                <a:lnTo>
                  <a:pt x="2137700" y="2388595"/>
                </a:lnTo>
                <a:lnTo>
                  <a:pt x="2125929" y="2388915"/>
                </a:lnTo>
                <a:lnTo>
                  <a:pt x="2125611" y="2388915"/>
                </a:lnTo>
                <a:lnTo>
                  <a:pt x="2124975" y="2388595"/>
                </a:lnTo>
                <a:lnTo>
                  <a:pt x="2124021" y="2387314"/>
                </a:lnTo>
                <a:lnTo>
                  <a:pt x="2123702" y="2386354"/>
                </a:lnTo>
                <a:lnTo>
                  <a:pt x="2123066" y="2384752"/>
                </a:lnTo>
                <a:lnTo>
                  <a:pt x="2122112" y="2384432"/>
                </a:lnTo>
                <a:lnTo>
                  <a:pt x="2121794" y="2383792"/>
                </a:lnTo>
                <a:lnTo>
                  <a:pt x="2120521" y="2383792"/>
                </a:lnTo>
                <a:lnTo>
                  <a:pt x="2119885" y="2383792"/>
                </a:lnTo>
                <a:lnTo>
                  <a:pt x="2117022" y="2385073"/>
                </a:lnTo>
                <a:lnTo>
                  <a:pt x="2112250" y="2387955"/>
                </a:lnTo>
                <a:lnTo>
                  <a:pt x="2103025" y="2395000"/>
                </a:lnTo>
                <a:lnTo>
                  <a:pt x="2092845" y="2401724"/>
                </a:lnTo>
                <a:lnTo>
                  <a:pt x="2087437" y="2404927"/>
                </a:lnTo>
                <a:lnTo>
                  <a:pt x="2082347" y="2407489"/>
                </a:lnTo>
                <a:lnTo>
                  <a:pt x="2076621" y="2410371"/>
                </a:lnTo>
                <a:lnTo>
                  <a:pt x="2070895" y="2412612"/>
                </a:lnTo>
                <a:lnTo>
                  <a:pt x="2064850" y="2415174"/>
                </a:lnTo>
                <a:lnTo>
                  <a:pt x="2058806" y="2416775"/>
                </a:lnTo>
                <a:lnTo>
                  <a:pt x="2052444" y="2418376"/>
                </a:lnTo>
                <a:lnTo>
                  <a:pt x="2045763" y="2419657"/>
                </a:lnTo>
                <a:lnTo>
                  <a:pt x="2038447" y="2420618"/>
                </a:lnTo>
                <a:lnTo>
                  <a:pt x="2031448" y="2420938"/>
                </a:lnTo>
                <a:lnTo>
                  <a:pt x="2023495" y="2420938"/>
                </a:lnTo>
                <a:lnTo>
                  <a:pt x="2015542" y="2420618"/>
                </a:lnTo>
                <a:lnTo>
                  <a:pt x="2008862" y="2419977"/>
                </a:lnTo>
                <a:lnTo>
                  <a:pt x="2003454" y="2418697"/>
                </a:lnTo>
                <a:lnTo>
                  <a:pt x="1999000" y="2417736"/>
                </a:lnTo>
                <a:lnTo>
                  <a:pt x="1995501" y="2415814"/>
                </a:lnTo>
                <a:lnTo>
                  <a:pt x="1992638" y="2413893"/>
                </a:lnTo>
                <a:lnTo>
                  <a:pt x="1990729" y="2411652"/>
                </a:lnTo>
                <a:lnTo>
                  <a:pt x="1989456" y="2409410"/>
                </a:lnTo>
                <a:lnTo>
                  <a:pt x="1989138" y="2406528"/>
                </a:lnTo>
                <a:lnTo>
                  <a:pt x="1989456" y="2403966"/>
                </a:lnTo>
                <a:lnTo>
                  <a:pt x="1990411" y="2401084"/>
                </a:lnTo>
                <a:lnTo>
                  <a:pt x="1991683" y="2397882"/>
                </a:lnTo>
                <a:lnTo>
                  <a:pt x="1993592" y="2394679"/>
                </a:lnTo>
                <a:lnTo>
                  <a:pt x="1996137" y="2391477"/>
                </a:lnTo>
                <a:lnTo>
                  <a:pt x="1999000" y="2387955"/>
                </a:lnTo>
                <a:lnTo>
                  <a:pt x="2005362" y="2381230"/>
                </a:lnTo>
                <a:lnTo>
                  <a:pt x="2012679" y="2374825"/>
                </a:lnTo>
                <a:lnTo>
                  <a:pt x="2019996" y="2368421"/>
                </a:lnTo>
                <a:lnTo>
                  <a:pt x="2027949" y="2362336"/>
                </a:lnTo>
                <a:lnTo>
                  <a:pt x="2035265" y="2356893"/>
                </a:lnTo>
                <a:lnTo>
                  <a:pt x="2046718" y="2349527"/>
                </a:lnTo>
                <a:lnTo>
                  <a:pt x="2051490" y="2346325"/>
                </a:lnTo>
                <a:close/>
                <a:moveTo>
                  <a:pt x="592138" y="2346325"/>
                </a:moveTo>
                <a:lnTo>
                  <a:pt x="693618" y="2346325"/>
                </a:lnTo>
                <a:lnTo>
                  <a:pt x="698072" y="2349527"/>
                </a:lnTo>
                <a:lnTo>
                  <a:pt x="709842" y="2356893"/>
                </a:lnTo>
                <a:lnTo>
                  <a:pt x="716841" y="2362336"/>
                </a:lnTo>
                <a:lnTo>
                  <a:pt x="724794" y="2368421"/>
                </a:lnTo>
                <a:lnTo>
                  <a:pt x="732428" y="2374825"/>
                </a:lnTo>
                <a:lnTo>
                  <a:pt x="739427" y="2381230"/>
                </a:lnTo>
                <a:lnTo>
                  <a:pt x="746108" y="2387955"/>
                </a:lnTo>
                <a:lnTo>
                  <a:pt x="748971" y="2391477"/>
                </a:lnTo>
                <a:lnTo>
                  <a:pt x="751197" y="2394679"/>
                </a:lnTo>
                <a:lnTo>
                  <a:pt x="753106" y="2397882"/>
                </a:lnTo>
                <a:lnTo>
                  <a:pt x="754697" y="2401084"/>
                </a:lnTo>
                <a:lnTo>
                  <a:pt x="755333" y="2403966"/>
                </a:lnTo>
                <a:lnTo>
                  <a:pt x="755651" y="2406528"/>
                </a:lnTo>
                <a:lnTo>
                  <a:pt x="755333" y="2409410"/>
                </a:lnTo>
                <a:lnTo>
                  <a:pt x="754379" y="2411652"/>
                </a:lnTo>
                <a:lnTo>
                  <a:pt x="752470" y="2413893"/>
                </a:lnTo>
                <a:lnTo>
                  <a:pt x="749607" y="2415814"/>
                </a:lnTo>
                <a:lnTo>
                  <a:pt x="746108" y="2417736"/>
                </a:lnTo>
                <a:lnTo>
                  <a:pt x="741336" y="2418697"/>
                </a:lnTo>
                <a:lnTo>
                  <a:pt x="736246" y="2419977"/>
                </a:lnTo>
                <a:lnTo>
                  <a:pt x="729565" y="2420618"/>
                </a:lnTo>
                <a:lnTo>
                  <a:pt x="721612" y="2420938"/>
                </a:lnTo>
                <a:lnTo>
                  <a:pt x="713659" y="2420938"/>
                </a:lnTo>
                <a:lnTo>
                  <a:pt x="706343" y="2420618"/>
                </a:lnTo>
                <a:lnTo>
                  <a:pt x="699344" y="2419657"/>
                </a:lnTo>
                <a:lnTo>
                  <a:pt x="692346" y="2418376"/>
                </a:lnTo>
                <a:lnTo>
                  <a:pt x="685983" y="2416775"/>
                </a:lnTo>
                <a:lnTo>
                  <a:pt x="679939" y="2415174"/>
                </a:lnTo>
                <a:lnTo>
                  <a:pt x="673895" y="2412612"/>
                </a:lnTo>
                <a:lnTo>
                  <a:pt x="668487" y="2410371"/>
                </a:lnTo>
                <a:lnTo>
                  <a:pt x="662760" y="2407489"/>
                </a:lnTo>
                <a:lnTo>
                  <a:pt x="657352" y="2404927"/>
                </a:lnTo>
                <a:lnTo>
                  <a:pt x="652263" y="2401724"/>
                </a:lnTo>
                <a:lnTo>
                  <a:pt x="642083" y="2395000"/>
                </a:lnTo>
                <a:lnTo>
                  <a:pt x="632539" y="2387955"/>
                </a:lnTo>
                <a:lnTo>
                  <a:pt x="628086" y="2385073"/>
                </a:lnTo>
                <a:lnTo>
                  <a:pt x="624904" y="2383792"/>
                </a:lnTo>
                <a:lnTo>
                  <a:pt x="624268" y="2383792"/>
                </a:lnTo>
                <a:lnTo>
                  <a:pt x="623314" y="2383792"/>
                </a:lnTo>
                <a:lnTo>
                  <a:pt x="622678" y="2384432"/>
                </a:lnTo>
                <a:lnTo>
                  <a:pt x="622041" y="2384752"/>
                </a:lnTo>
                <a:lnTo>
                  <a:pt x="621405" y="2386354"/>
                </a:lnTo>
                <a:lnTo>
                  <a:pt x="620769" y="2387314"/>
                </a:lnTo>
                <a:lnTo>
                  <a:pt x="620133" y="2388595"/>
                </a:lnTo>
                <a:lnTo>
                  <a:pt x="619496" y="2388915"/>
                </a:lnTo>
                <a:lnTo>
                  <a:pt x="619178" y="2388915"/>
                </a:lnTo>
                <a:lnTo>
                  <a:pt x="607408" y="2388595"/>
                </a:lnTo>
                <a:lnTo>
                  <a:pt x="601045" y="2387634"/>
                </a:lnTo>
                <a:lnTo>
                  <a:pt x="598819" y="2387314"/>
                </a:lnTo>
                <a:lnTo>
                  <a:pt x="596910" y="2386674"/>
                </a:lnTo>
                <a:lnTo>
                  <a:pt x="595001" y="2376747"/>
                </a:lnTo>
                <a:lnTo>
                  <a:pt x="593411" y="2368741"/>
                </a:lnTo>
                <a:lnTo>
                  <a:pt x="593092" y="2362336"/>
                </a:lnTo>
                <a:lnTo>
                  <a:pt x="592774" y="2357533"/>
                </a:lnTo>
                <a:lnTo>
                  <a:pt x="593092" y="2353690"/>
                </a:lnTo>
                <a:lnTo>
                  <a:pt x="593411" y="2351449"/>
                </a:lnTo>
                <a:lnTo>
                  <a:pt x="593729" y="2349527"/>
                </a:lnTo>
                <a:lnTo>
                  <a:pt x="592138" y="2346325"/>
                </a:lnTo>
                <a:close/>
                <a:moveTo>
                  <a:pt x="1474788" y="2290762"/>
                </a:moveTo>
                <a:lnTo>
                  <a:pt x="1567135" y="2290762"/>
                </a:lnTo>
                <a:lnTo>
                  <a:pt x="1571609" y="2293338"/>
                </a:lnTo>
                <a:lnTo>
                  <a:pt x="1582473" y="2300422"/>
                </a:lnTo>
                <a:lnTo>
                  <a:pt x="1588864" y="2305252"/>
                </a:lnTo>
                <a:lnTo>
                  <a:pt x="1595894" y="2310404"/>
                </a:lnTo>
                <a:lnTo>
                  <a:pt x="1602924" y="2316522"/>
                </a:lnTo>
                <a:lnTo>
                  <a:pt x="1609634" y="2322640"/>
                </a:lnTo>
                <a:lnTo>
                  <a:pt x="1615386" y="2328758"/>
                </a:lnTo>
                <a:lnTo>
                  <a:pt x="1617942" y="2331978"/>
                </a:lnTo>
                <a:lnTo>
                  <a:pt x="1620179" y="2334875"/>
                </a:lnTo>
                <a:lnTo>
                  <a:pt x="1621776" y="2337451"/>
                </a:lnTo>
                <a:lnTo>
                  <a:pt x="1623374" y="2340671"/>
                </a:lnTo>
                <a:lnTo>
                  <a:pt x="1624013" y="2343247"/>
                </a:lnTo>
                <a:lnTo>
                  <a:pt x="1624013" y="2345501"/>
                </a:lnTo>
                <a:lnTo>
                  <a:pt x="1623694" y="2348399"/>
                </a:lnTo>
                <a:lnTo>
                  <a:pt x="1622735" y="2350009"/>
                </a:lnTo>
                <a:lnTo>
                  <a:pt x="1620818" y="2352585"/>
                </a:lnTo>
                <a:lnTo>
                  <a:pt x="1618581" y="2353873"/>
                </a:lnTo>
                <a:lnTo>
                  <a:pt x="1615386" y="2355483"/>
                </a:lnTo>
                <a:lnTo>
                  <a:pt x="1611232" y="2357093"/>
                </a:lnTo>
                <a:lnTo>
                  <a:pt x="1606119" y="2357737"/>
                </a:lnTo>
                <a:lnTo>
                  <a:pt x="1600048" y="2358703"/>
                </a:lnTo>
                <a:lnTo>
                  <a:pt x="1593018" y="2359025"/>
                </a:lnTo>
                <a:lnTo>
                  <a:pt x="1585668" y="2359025"/>
                </a:lnTo>
                <a:lnTo>
                  <a:pt x="1578958" y="2358703"/>
                </a:lnTo>
                <a:lnTo>
                  <a:pt x="1572567" y="2357415"/>
                </a:lnTo>
                <a:lnTo>
                  <a:pt x="1566496" y="2356127"/>
                </a:lnTo>
                <a:lnTo>
                  <a:pt x="1560744" y="2355161"/>
                </a:lnTo>
                <a:lnTo>
                  <a:pt x="1554993" y="2353229"/>
                </a:lnTo>
                <a:lnTo>
                  <a:pt x="1549560" y="2351297"/>
                </a:lnTo>
                <a:lnTo>
                  <a:pt x="1544128" y="2349043"/>
                </a:lnTo>
                <a:lnTo>
                  <a:pt x="1539335" y="2346467"/>
                </a:lnTo>
                <a:lnTo>
                  <a:pt x="1529749" y="2340993"/>
                </a:lnTo>
                <a:lnTo>
                  <a:pt x="1520802" y="2334875"/>
                </a:lnTo>
                <a:lnTo>
                  <a:pt x="1511535" y="2328758"/>
                </a:lnTo>
                <a:lnTo>
                  <a:pt x="1507701" y="2326182"/>
                </a:lnTo>
                <a:lnTo>
                  <a:pt x="1505144" y="2324894"/>
                </a:lnTo>
                <a:lnTo>
                  <a:pt x="1503866" y="2324572"/>
                </a:lnTo>
                <a:lnTo>
                  <a:pt x="1503227" y="2324894"/>
                </a:lnTo>
                <a:lnTo>
                  <a:pt x="1502269" y="2325860"/>
                </a:lnTo>
                <a:lnTo>
                  <a:pt x="1501629" y="2326826"/>
                </a:lnTo>
                <a:lnTo>
                  <a:pt x="1500990" y="2328114"/>
                </a:lnTo>
                <a:lnTo>
                  <a:pt x="1500351" y="2329080"/>
                </a:lnTo>
                <a:lnTo>
                  <a:pt x="1499712" y="2329080"/>
                </a:lnTo>
                <a:lnTo>
                  <a:pt x="1499073" y="2329080"/>
                </a:lnTo>
                <a:lnTo>
                  <a:pt x="1488528" y="2328758"/>
                </a:lnTo>
                <a:lnTo>
                  <a:pt x="1482777" y="2328436"/>
                </a:lnTo>
                <a:lnTo>
                  <a:pt x="1480540" y="2328114"/>
                </a:lnTo>
                <a:lnTo>
                  <a:pt x="1478942" y="2327148"/>
                </a:lnTo>
                <a:lnTo>
                  <a:pt x="1477025" y="2318132"/>
                </a:lnTo>
                <a:lnTo>
                  <a:pt x="1476066" y="2310726"/>
                </a:lnTo>
                <a:lnTo>
                  <a:pt x="1475747" y="2305252"/>
                </a:lnTo>
                <a:lnTo>
                  <a:pt x="1475108" y="2300422"/>
                </a:lnTo>
                <a:lnTo>
                  <a:pt x="1475747" y="2297202"/>
                </a:lnTo>
                <a:lnTo>
                  <a:pt x="1476066" y="2294948"/>
                </a:lnTo>
                <a:lnTo>
                  <a:pt x="1476386" y="2293338"/>
                </a:lnTo>
                <a:lnTo>
                  <a:pt x="1474788" y="2290762"/>
                </a:lnTo>
                <a:close/>
                <a:moveTo>
                  <a:pt x="1243723" y="2290762"/>
                </a:moveTo>
                <a:lnTo>
                  <a:pt x="1335088" y="2290762"/>
                </a:lnTo>
                <a:lnTo>
                  <a:pt x="1333507" y="2293338"/>
                </a:lnTo>
                <a:lnTo>
                  <a:pt x="1334140" y="2294948"/>
                </a:lnTo>
                <a:lnTo>
                  <a:pt x="1334140" y="2297202"/>
                </a:lnTo>
                <a:lnTo>
                  <a:pt x="1334456" y="2300422"/>
                </a:lnTo>
                <a:lnTo>
                  <a:pt x="1334456" y="2305252"/>
                </a:lnTo>
                <a:lnTo>
                  <a:pt x="1333824" y="2310726"/>
                </a:lnTo>
                <a:lnTo>
                  <a:pt x="1332559" y="2318132"/>
                </a:lnTo>
                <a:lnTo>
                  <a:pt x="1330978" y="2327148"/>
                </a:lnTo>
                <a:lnTo>
                  <a:pt x="1329398" y="2328114"/>
                </a:lnTo>
                <a:lnTo>
                  <a:pt x="1327185" y="2328436"/>
                </a:lnTo>
                <a:lnTo>
                  <a:pt x="1321494" y="2328758"/>
                </a:lnTo>
                <a:lnTo>
                  <a:pt x="1311061" y="2329080"/>
                </a:lnTo>
                <a:lnTo>
                  <a:pt x="1310113" y="2329080"/>
                </a:lnTo>
                <a:lnTo>
                  <a:pt x="1309797" y="2329080"/>
                </a:lnTo>
                <a:lnTo>
                  <a:pt x="1309165" y="2328114"/>
                </a:lnTo>
                <a:lnTo>
                  <a:pt x="1308848" y="2326826"/>
                </a:lnTo>
                <a:lnTo>
                  <a:pt x="1307900" y="2325860"/>
                </a:lnTo>
                <a:lnTo>
                  <a:pt x="1306952" y="2324894"/>
                </a:lnTo>
                <a:lnTo>
                  <a:pt x="1306003" y="2324572"/>
                </a:lnTo>
                <a:lnTo>
                  <a:pt x="1305371" y="2324894"/>
                </a:lnTo>
                <a:lnTo>
                  <a:pt x="1302842" y="2326182"/>
                </a:lnTo>
                <a:lnTo>
                  <a:pt x="1298732" y="2328758"/>
                </a:lnTo>
                <a:lnTo>
                  <a:pt x="1289880" y="2334875"/>
                </a:lnTo>
                <a:lnTo>
                  <a:pt x="1281028" y="2340993"/>
                </a:lnTo>
                <a:lnTo>
                  <a:pt x="1271228" y="2346467"/>
                </a:lnTo>
                <a:lnTo>
                  <a:pt x="1266485" y="2349043"/>
                </a:lnTo>
                <a:lnTo>
                  <a:pt x="1261111" y="2351297"/>
                </a:lnTo>
                <a:lnTo>
                  <a:pt x="1256053" y="2353229"/>
                </a:lnTo>
                <a:lnTo>
                  <a:pt x="1250362" y="2355161"/>
                </a:lnTo>
                <a:lnTo>
                  <a:pt x="1244356" y="2356127"/>
                </a:lnTo>
                <a:lnTo>
                  <a:pt x="1238349" y="2357415"/>
                </a:lnTo>
                <a:lnTo>
                  <a:pt x="1232026" y="2358703"/>
                </a:lnTo>
                <a:lnTo>
                  <a:pt x="1225387" y="2359025"/>
                </a:lnTo>
                <a:lnTo>
                  <a:pt x="1218116" y="2359025"/>
                </a:lnTo>
                <a:lnTo>
                  <a:pt x="1211161" y="2358703"/>
                </a:lnTo>
                <a:lnTo>
                  <a:pt x="1205154" y="2357737"/>
                </a:lnTo>
                <a:lnTo>
                  <a:pt x="1200096" y="2357093"/>
                </a:lnTo>
                <a:lnTo>
                  <a:pt x="1195986" y="2355483"/>
                </a:lnTo>
                <a:lnTo>
                  <a:pt x="1193141" y="2353873"/>
                </a:lnTo>
                <a:lnTo>
                  <a:pt x="1190295" y="2352585"/>
                </a:lnTo>
                <a:lnTo>
                  <a:pt x="1189031" y="2350009"/>
                </a:lnTo>
                <a:lnTo>
                  <a:pt x="1187766" y="2348399"/>
                </a:lnTo>
                <a:lnTo>
                  <a:pt x="1187450" y="2345501"/>
                </a:lnTo>
                <a:lnTo>
                  <a:pt x="1187766" y="2343247"/>
                </a:lnTo>
                <a:lnTo>
                  <a:pt x="1188715" y="2340671"/>
                </a:lnTo>
                <a:lnTo>
                  <a:pt x="1189663" y="2337451"/>
                </a:lnTo>
                <a:lnTo>
                  <a:pt x="1191560" y="2334875"/>
                </a:lnTo>
                <a:lnTo>
                  <a:pt x="1193457" y="2331978"/>
                </a:lnTo>
                <a:lnTo>
                  <a:pt x="1195986" y="2328758"/>
                </a:lnTo>
                <a:lnTo>
                  <a:pt x="1201676" y="2322640"/>
                </a:lnTo>
                <a:lnTo>
                  <a:pt x="1208315" y="2316522"/>
                </a:lnTo>
                <a:lnTo>
                  <a:pt x="1215271" y="2310404"/>
                </a:lnTo>
                <a:lnTo>
                  <a:pt x="1222226" y="2305252"/>
                </a:lnTo>
                <a:lnTo>
                  <a:pt x="1228865" y="2300422"/>
                </a:lnTo>
                <a:lnTo>
                  <a:pt x="1239613" y="2293338"/>
                </a:lnTo>
                <a:lnTo>
                  <a:pt x="1243723" y="2290762"/>
                </a:lnTo>
                <a:close/>
                <a:moveTo>
                  <a:pt x="1481543" y="1798637"/>
                </a:moveTo>
                <a:lnTo>
                  <a:pt x="1701801" y="1798637"/>
                </a:lnTo>
                <a:lnTo>
                  <a:pt x="1567093" y="2273300"/>
                </a:lnTo>
                <a:lnTo>
                  <a:pt x="1465263" y="2273300"/>
                </a:lnTo>
                <a:lnTo>
                  <a:pt x="1481543" y="1798637"/>
                </a:lnTo>
                <a:close/>
                <a:moveTo>
                  <a:pt x="1119188" y="1798637"/>
                </a:moveTo>
                <a:lnTo>
                  <a:pt x="1336331" y="1798637"/>
                </a:lnTo>
                <a:lnTo>
                  <a:pt x="1346201" y="2272028"/>
                </a:lnTo>
                <a:lnTo>
                  <a:pt x="1240177" y="2273300"/>
                </a:lnTo>
                <a:lnTo>
                  <a:pt x="1119188" y="1798637"/>
                </a:lnTo>
                <a:close/>
                <a:moveTo>
                  <a:pt x="2677270" y="1559805"/>
                </a:moveTo>
                <a:lnTo>
                  <a:pt x="2530833" y="1600780"/>
                </a:lnTo>
                <a:lnTo>
                  <a:pt x="2674417" y="1589663"/>
                </a:lnTo>
                <a:lnTo>
                  <a:pt x="2677270" y="1559805"/>
                </a:lnTo>
                <a:close/>
                <a:moveTo>
                  <a:pt x="64561" y="1559805"/>
                </a:moveTo>
                <a:lnTo>
                  <a:pt x="67742" y="1589663"/>
                </a:lnTo>
                <a:lnTo>
                  <a:pt x="211812" y="1600780"/>
                </a:lnTo>
                <a:lnTo>
                  <a:pt x="64561" y="1559805"/>
                </a:lnTo>
                <a:close/>
                <a:moveTo>
                  <a:pt x="1743293" y="1510232"/>
                </a:moveTo>
                <a:lnTo>
                  <a:pt x="1815377" y="1673934"/>
                </a:lnTo>
                <a:lnTo>
                  <a:pt x="2196121" y="1673934"/>
                </a:lnTo>
                <a:lnTo>
                  <a:pt x="2051635" y="1522922"/>
                </a:lnTo>
                <a:lnTo>
                  <a:pt x="1743293" y="1510232"/>
                </a:lnTo>
                <a:close/>
                <a:moveTo>
                  <a:pt x="1093583" y="1510232"/>
                </a:moveTo>
                <a:lnTo>
                  <a:pt x="785241" y="1522922"/>
                </a:lnTo>
                <a:lnTo>
                  <a:pt x="641072" y="1673934"/>
                </a:lnTo>
                <a:lnTo>
                  <a:pt x="1021499" y="1673934"/>
                </a:lnTo>
                <a:lnTo>
                  <a:pt x="1093583" y="1510232"/>
                </a:lnTo>
                <a:close/>
                <a:moveTo>
                  <a:pt x="840494" y="1363662"/>
                </a:moveTo>
                <a:lnTo>
                  <a:pt x="1955417" y="1363662"/>
                </a:lnTo>
                <a:lnTo>
                  <a:pt x="2368551" y="1768475"/>
                </a:lnTo>
                <a:lnTo>
                  <a:pt x="398463" y="1768475"/>
                </a:lnTo>
                <a:lnTo>
                  <a:pt x="840494" y="1363662"/>
                </a:lnTo>
                <a:close/>
                <a:moveTo>
                  <a:pt x="1125700" y="1131888"/>
                </a:moveTo>
                <a:lnTo>
                  <a:pt x="1123793" y="1132523"/>
                </a:lnTo>
                <a:lnTo>
                  <a:pt x="1121569" y="1134110"/>
                </a:lnTo>
                <a:lnTo>
                  <a:pt x="1118710" y="1136650"/>
                </a:lnTo>
                <a:lnTo>
                  <a:pt x="1111084" y="1144270"/>
                </a:lnTo>
                <a:lnTo>
                  <a:pt x="1101553" y="1155065"/>
                </a:lnTo>
                <a:lnTo>
                  <a:pt x="1077405" y="1184275"/>
                </a:lnTo>
                <a:lnTo>
                  <a:pt x="1046268" y="1220153"/>
                </a:lnTo>
                <a:lnTo>
                  <a:pt x="1059613" y="1236028"/>
                </a:lnTo>
                <a:lnTo>
                  <a:pt x="1064696" y="1242378"/>
                </a:lnTo>
                <a:lnTo>
                  <a:pt x="1070098" y="1248093"/>
                </a:lnTo>
                <a:lnTo>
                  <a:pt x="1074546" y="1252538"/>
                </a:lnTo>
                <a:lnTo>
                  <a:pt x="1078994" y="1256665"/>
                </a:lnTo>
                <a:lnTo>
                  <a:pt x="1083124" y="1260158"/>
                </a:lnTo>
                <a:lnTo>
                  <a:pt x="1087890" y="1263333"/>
                </a:lnTo>
                <a:lnTo>
                  <a:pt x="1092656" y="1266508"/>
                </a:lnTo>
                <a:lnTo>
                  <a:pt x="1098375" y="1269365"/>
                </a:lnTo>
                <a:lnTo>
                  <a:pt x="1111084" y="1276350"/>
                </a:lnTo>
                <a:lnTo>
                  <a:pt x="1127606" y="1284605"/>
                </a:lnTo>
                <a:lnTo>
                  <a:pt x="1149529" y="1295400"/>
                </a:lnTo>
                <a:lnTo>
                  <a:pt x="1139362" y="1143953"/>
                </a:lnTo>
                <a:lnTo>
                  <a:pt x="1136185" y="1141413"/>
                </a:lnTo>
                <a:lnTo>
                  <a:pt x="1133325" y="1138238"/>
                </a:lnTo>
                <a:lnTo>
                  <a:pt x="1126971" y="1132205"/>
                </a:lnTo>
                <a:lnTo>
                  <a:pt x="1126017" y="1131888"/>
                </a:lnTo>
                <a:lnTo>
                  <a:pt x="1125700" y="1131888"/>
                </a:lnTo>
                <a:close/>
                <a:moveTo>
                  <a:pt x="505679" y="1004887"/>
                </a:moveTo>
                <a:lnTo>
                  <a:pt x="511721" y="1004887"/>
                </a:lnTo>
                <a:lnTo>
                  <a:pt x="517446" y="1005205"/>
                </a:lnTo>
                <a:lnTo>
                  <a:pt x="522535" y="1006158"/>
                </a:lnTo>
                <a:lnTo>
                  <a:pt x="528259" y="1007746"/>
                </a:lnTo>
                <a:lnTo>
                  <a:pt x="533348" y="1009969"/>
                </a:lnTo>
                <a:lnTo>
                  <a:pt x="538436" y="1012828"/>
                </a:lnTo>
                <a:lnTo>
                  <a:pt x="543207" y="1015687"/>
                </a:lnTo>
                <a:lnTo>
                  <a:pt x="548296" y="1019498"/>
                </a:lnTo>
                <a:lnTo>
                  <a:pt x="552748" y="1023310"/>
                </a:lnTo>
                <a:lnTo>
                  <a:pt x="557201" y="1028075"/>
                </a:lnTo>
                <a:lnTo>
                  <a:pt x="561335" y="1033157"/>
                </a:lnTo>
                <a:lnTo>
                  <a:pt x="566106" y="1038239"/>
                </a:lnTo>
                <a:lnTo>
                  <a:pt x="570240" y="1044274"/>
                </a:lnTo>
                <a:lnTo>
                  <a:pt x="573738" y="1050309"/>
                </a:lnTo>
                <a:lnTo>
                  <a:pt x="577555" y="1056980"/>
                </a:lnTo>
                <a:lnTo>
                  <a:pt x="581371" y="1063968"/>
                </a:lnTo>
                <a:lnTo>
                  <a:pt x="585188" y="1071274"/>
                </a:lnTo>
                <a:lnTo>
                  <a:pt x="588686" y="1078897"/>
                </a:lnTo>
                <a:lnTo>
                  <a:pt x="591867" y="1086838"/>
                </a:lnTo>
                <a:lnTo>
                  <a:pt x="598227" y="1103673"/>
                </a:lnTo>
                <a:lnTo>
                  <a:pt x="603952" y="1121461"/>
                </a:lnTo>
                <a:lnTo>
                  <a:pt x="609677" y="1140202"/>
                </a:lnTo>
                <a:lnTo>
                  <a:pt x="614447" y="1159260"/>
                </a:lnTo>
                <a:lnTo>
                  <a:pt x="619218" y="1179589"/>
                </a:lnTo>
                <a:lnTo>
                  <a:pt x="623670" y="1200553"/>
                </a:lnTo>
                <a:lnTo>
                  <a:pt x="627487" y="1221518"/>
                </a:lnTo>
                <a:lnTo>
                  <a:pt x="630667" y="1242799"/>
                </a:lnTo>
                <a:lnTo>
                  <a:pt x="634165" y="1264399"/>
                </a:lnTo>
                <a:lnTo>
                  <a:pt x="636710" y="1285681"/>
                </a:lnTo>
                <a:lnTo>
                  <a:pt x="639254" y="1306963"/>
                </a:lnTo>
                <a:lnTo>
                  <a:pt x="641798" y="1327927"/>
                </a:lnTo>
                <a:lnTo>
                  <a:pt x="643389" y="1348574"/>
                </a:lnTo>
                <a:lnTo>
                  <a:pt x="644979" y="1368903"/>
                </a:lnTo>
                <a:lnTo>
                  <a:pt x="647841" y="1407337"/>
                </a:lnTo>
                <a:lnTo>
                  <a:pt x="649431" y="1441960"/>
                </a:lnTo>
                <a:lnTo>
                  <a:pt x="650703" y="1471501"/>
                </a:lnTo>
                <a:lnTo>
                  <a:pt x="651021" y="1495641"/>
                </a:lnTo>
                <a:lnTo>
                  <a:pt x="645933" y="1500088"/>
                </a:lnTo>
                <a:lnTo>
                  <a:pt x="640526" y="1461971"/>
                </a:lnTo>
                <a:lnTo>
                  <a:pt x="635120" y="1423219"/>
                </a:lnTo>
                <a:lnTo>
                  <a:pt x="629713" y="1515335"/>
                </a:lnTo>
                <a:lnTo>
                  <a:pt x="623988" y="1520417"/>
                </a:lnTo>
                <a:lnTo>
                  <a:pt x="225488" y="1414008"/>
                </a:lnTo>
                <a:lnTo>
                  <a:pt x="154884" y="1399079"/>
                </a:lnTo>
                <a:lnTo>
                  <a:pt x="603316" y="1539476"/>
                </a:lnTo>
                <a:lnTo>
                  <a:pt x="319945" y="1798670"/>
                </a:lnTo>
                <a:lnTo>
                  <a:pt x="585824" y="1798670"/>
                </a:lnTo>
                <a:lnTo>
                  <a:pt x="752475" y="1798670"/>
                </a:lnTo>
                <a:lnTo>
                  <a:pt x="687596" y="2326906"/>
                </a:lnTo>
                <a:lnTo>
                  <a:pt x="595365" y="2326906"/>
                </a:lnTo>
                <a:lnTo>
                  <a:pt x="586778" y="1847904"/>
                </a:lnTo>
                <a:lnTo>
                  <a:pt x="581371" y="1857433"/>
                </a:lnTo>
                <a:lnTo>
                  <a:pt x="578509" y="1862516"/>
                </a:lnTo>
                <a:lnTo>
                  <a:pt x="575329" y="1866963"/>
                </a:lnTo>
                <a:lnTo>
                  <a:pt x="531758" y="2443162"/>
                </a:lnTo>
                <a:lnTo>
                  <a:pt x="415356" y="2443162"/>
                </a:lnTo>
                <a:lnTo>
                  <a:pt x="356837" y="1985125"/>
                </a:lnTo>
                <a:lnTo>
                  <a:pt x="349840" y="1985760"/>
                </a:lnTo>
                <a:lnTo>
                  <a:pt x="346024" y="1986078"/>
                </a:lnTo>
                <a:lnTo>
                  <a:pt x="342207" y="1986078"/>
                </a:lnTo>
                <a:lnTo>
                  <a:pt x="337437" y="1985760"/>
                </a:lnTo>
                <a:lnTo>
                  <a:pt x="332348" y="1985443"/>
                </a:lnTo>
                <a:lnTo>
                  <a:pt x="145661" y="1959078"/>
                </a:lnTo>
                <a:lnTo>
                  <a:pt x="141208" y="1957490"/>
                </a:lnTo>
                <a:lnTo>
                  <a:pt x="137074" y="1955267"/>
                </a:lnTo>
                <a:lnTo>
                  <a:pt x="133257" y="1952726"/>
                </a:lnTo>
                <a:lnTo>
                  <a:pt x="129441" y="1949867"/>
                </a:lnTo>
                <a:lnTo>
                  <a:pt x="125624" y="1946055"/>
                </a:lnTo>
                <a:lnTo>
                  <a:pt x="122126" y="1941926"/>
                </a:lnTo>
                <a:lnTo>
                  <a:pt x="119264" y="1937479"/>
                </a:lnTo>
                <a:lnTo>
                  <a:pt x="116401" y="1932397"/>
                </a:lnTo>
                <a:lnTo>
                  <a:pt x="113539" y="1927632"/>
                </a:lnTo>
                <a:lnTo>
                  <a:pt x="110995" y="1921914"/>
                </a:lnTo>
                <a:lnTo>
                  <a:pt x="108768" y="1916197"/>
                </a:lnTo>
                <a:lnTo>
                  <a:pt x="106542" y="1910162"/>
                </a:lnTo>
                <a:lnTo>
                  <a:pt x="102408" y="1897774"/>
                </a:lnTo>
                <a:lnTo>
                  <a:pt x="98909" y="1885068"/>
                </a:lnTo>
                <a:lnTo>
                  <a:pt x="96365" y="1872363"/>
                </a:lnTo>
                <a:lnTo>
                  <a:pt x="93503" y="1859339"/>
                </a:lnTo>
                <a:lnTo>
                  <a:pt x="90004" y="1836152"/>
                </a:lnTo>
                <a:lnTo>
                  <a:pt x="86824" y="1817728"/>
                </a:lnTo>
                <a:lnTo>
                  <a:pt x="85234" y="1811058"/>
                </a:lnTo>
                <a:lnTo>
                  <a:pt x="84280" y="1806293"/>
                </a:lnTo>
                <a:lnTo>
                  <a:pt x="83962" y="1800894"/>
                </a:lnTo>
                <a:lnTo>
                  <a:pt x="76965" y="1730695"/>
                </a:lnTo>
                <a:lnTo>
                  <a:pt x="69968" y="1653826"/>
                </a:lnTo>
                <a:lnTo>
                  <a:pt x="62017" y="1556628"/>
                </a:lnTo>
                <a:lnTo>
                  <a:pt x="52158" y="1552499"/>
                </a:lnTo>
                <a:lnTo>
                  <a:pt x="43571" y="1548687"/>
                </a:lnTo>
                <a:lnTo>
                  <a:pt x="35938" y="1545511"/>
                </a:lnTo>
                <a:lnTo>
                  <a:pt x="29895" y="1542017"/>
                </a:lnTo>
                <a:lnTo>
                  <a:pt x="25443" y="1538523"/>
                </a:lnTo>
                <a:lnTo>
                  <a:pt x="23535" y="1536617"/>
                </a:lnTo>
                <a:lnTo>
                  <a:pt x="21944" y="1535346"/>
                </a:lnTo>
                <a:lnTo>
                  <a:pt x="20990" y="1533758"/>
                </a:lnTo>
                <a:lnTo>
                  <a:pt x="20354" y="1532170"/>
                </a:lnTo>
                <a:lnTo>
                  <a:pt x="19718" y="1530582"/>
                </a:lnTo>
                <a:lnTo>
                  <a:pt x="20354" y="1529311"/>
                </a:lnTo>
                <a:lnTo>
                  <a:pt x="17492" y="1522641"/>
                </a:lnTo>
                <a:lnTo>
                  <a:pt x="15266" y="1515017"/>
                </a:lnTo>
                <a:lnTo>
                  <a:pt x="12721" y="1504853"/>
                </a:lnTo>
                <a:lnTo>
                  <a:pt x="10495" y="1493100"/>
                </a:lnTo>
                <a:lnTo>
                  <a:pt x="8269" y="1479759"/>
                </a:lnTo>
                <a:lnTo>
                  <a:pt x="6043" y="1465148"/>
                </a:lnTo>
                <a:lnTo>
                  <a:pt x="4134" y="1449583"/>
                </a:lnTo>
                <a:lnTo>
                  <a:pt x="2544" y="1432431"/>
                </a:lnTo>
                <a:lnTo>
                  <a:pt x="954" y="1414325"/>
                </a:lnTo>
                <a:lnTo>
                  <a:pt x="318" y="1395267"/>
                </a:lnTo>
                <a:lnTo>
                  <a:pt x="0" y="1375256"/>
                </a:lnTo>
                <a:lnTo>
                  <a:pt x="318" y="1354926"/>
                </a:lnTo>
                <a:lnTo>
                  <a:pt x="954" y="1333962"/>
                </a:lnTo>
                <a:lnTo>
                  <a:pt x="2544" y="1312363"/>
                </a:lnTo>
                <a:lnTo>
                  <a:pt x="4452" y="1290763"/>
                </a:lnTo>
                <a:lnTo>
                  <a:pt x="7315" y="1268846"/>
                </a:lnTo>
                <a:lnTo>
                  <a:pt x="11131" y="1246929"/>
                </a:lnTo>
                <a:lnTo>
                  <a:pt x="13357" y="1236447"/>
                </a:lnTo>
                <a:lnTo>
                  <a:pt x="15584" y="1225647"/>
                </a:lnTo>
                <a:lnTo>
                  <a:pt x="18446" y="1214847"/>
                </a:lnTo>
                <a:lnTo>
                  <a:pt x="21308" y="1204047"/>
                </a:lnTo>
                <a:lnTo>
                  <a:pt x="24489" y="1193248"/>
                </a:lnTo>
                <a:lnTo>
                  <a:pt x="27669" y="1183083"/>
                </a:lnTo>
                <a:lnTo>
                  <a:pt x="31486" y="1172601"/>
                </a:lnTo>
                <a:lnTo>
                  <a:pt x="35302" y="1162436"/>
                </a:lnTo>
                <a:lnTo>
                  <a:pt x="39436" y="1152272"/>
                </a:lnTo>
                <a:lnTo>
                  <a:pt x="43889" y="1142425"/>
                </a:lnTo>
                <a:lnTo>
                  <a:pt x="48978" y="1132578"/>
                </a:lnTo>
                <a:lnTo>
                  <a:pt x="54066" y="1123367"/>
                </a:lnTo>
                <a:lnTo>
                  <a:pt x="59473" y="1113838"/>
                </a:lnTo>
                <a:lnTo>
                  <a:pt x="64879" y="1104944"/>
                </a:lnTo>
                <a:lnTo>
                  <a:pt x="70922" y="1096050"/>
                </a:lnTo>
                <a:lnTo>
                  <a:pt x="77601" y="1087473"/>
                </a:lnTo>
                <a:lnTo>
                  <a:pt x="84280" y="1079215"/>
                </a:lnTo>
                <a:lnTo>
                  <a:pt x="91276" y="1071274"/>
                </a:lnTo>
                <a:lnTo>
                  <a:pt x="98591" y="1063968"/>
                </a:lnTo>
                <a:lnTo>
                  <a:pt x="106542" y="1056662"/>
                </a:lnTo>
                <a:lnTo>
                  <a:pt x="114811" y="1049674"/>
                </a:lnTo>
                <a:lnTo>
                  <a:pt x="123080" y="1043321"/>
                </a:lnTo>
                <a:lnTo>
                  <a:pt x="131985" y="1036651"/>
                </a:lnTo>
                <a:lnTo>
                  <a:pt x="141526" y="1031251"/>
                </a:lnTo>
                <a:lnTo>
                  <a:pt x="150749" y="1025851"/>
                </a:lnTo>
                <a:lnTo>
                  <a:pt x="160926" y="1021087"/>
                </a:lnTo>
                <a:lnTo>
                  <a:pt x="171740" y="1016322"/>
                </a:lnTo>
                <a:lnTo>
                  <a:pt x="182553" y="1012193"/>
                </a:lnTo>
                <a:lnTo>
                  <a:pt x="193684" y="1009016"/>
                </a:lnTo>
                <a:lnTo>
                  <a:pt x="205452" y="1005522"/>
                </a:lnTo>
                <a:lnTo>
                  <a:pt x="209904" y="1005522"/>
                </a:lnTo>
                <a:lnTo>
                  <a:pt x="218809" y="1005840"/>
                </a:lnTo>
                <a:lnTo>
                  <a:pt x="243298" y="1007428"/>
                </a:lnTo>
                <a:lnTo>
                  <a:pt x="280508" y="1009969"/>
                </a:lnTo>
                <a:lnTo>
                  <a:pt x="409313" y="1420361"/>
                </a:lnTo>
                <a:lnTo>
                  <a:pt x="397228" y="1297751"/>
                </a:lnTo>
                <a:lnTo>
                  <a:pt x="390867" y="1077309"/>
                </a:lnTo>
                <a:lnTo>
                  <a:pt x="382598" y="1056345"/>
                </a:lnTo>
                <a:lnTo>
                  <a:pt x="399136" y="1028392"/>
                </a:lnTo>
                <a:lnTo>
                  <a:pt x="436029" y="1028392"/>
                </a:lnTo>
                <a:lnTo>
                  <a:pt x="450976" y="1056345"/>
                </a:lnTo>
                <a:lnTo>
                  <a:pt x="443979" y="1081438"/>
                </a:lnTo>
                <a:lnTo>
                  <a:pt x="489141" y="1401937"/>
                </a:lnTo>
                <a:lnTo>
                  <a:pt x="481508" y="1015369"/>
                </a:lnTo>
                <a:lnTo>
                  <a:pt x="489459" y="1011875"/>
                </a:lnTo>
                <a:lnTo>
                  <a:pt x="495501" y="1009016"/>
                </a:lnTo>
                <a:lnTo>
                  <a:pt x="499000" y="1006793"/>
                </a:lnTo>
                <a:lnTo>
                  <a:pt x="499636" y="1005840"/>
                </a:lnTo>
                <a:lnTo>
                  <a:pt x="499954" y="1005522"/>
                </a:lnTo>
                <a:lnTo>
                  <a:pt x="505679" y="1004887"/>
                </a:lnTo>
                <a:close/>
                <a:moveTo>
                  <a:pt x="2233205" y="1004887"/>
                </a:moveTo>
                <a:lnTo>
                  <a:pt x="2238276" y="1005205"/>
                </a:lnTo>
                <a:lnTo>
                  <a:pt x="2243665" y="1005522"/>
                </a:lnTo>
                <a:lnTo>
                  <a:pt x="2243665" y="1005840"/>
                </a:lnTo>
                <a:lnTo>
                  <a:pt x="2244299" y="1006793"/>
                </a:lnTo>
                <a:lnTo>
                  <a:pt x="2248102" y="1009016"/>
                </a:lnTo>
                <a:lnTo>
                  <a:pt x="2253808" y="1011875"/>
                </a:lnTo>
                <a:lnTo>
                  <a:pt x="2261732" y="1015369"/>
                </a:lnTo>
                <a:lnTo>
                  <a:pt x="2254441" y="1401937"/>
                </a:lnTo>
                <a:lnTo>
                  <a:pt x="2299133" y="1081438"/>
                </a:lnTo>
                <a:lnTo>
                  <a:pt x="2292160" y="1056345"/>
                </a:lnTo>
                <a:lnTo>
                  <a:pt x="2307374" y="1028392"/>
                </a:lnTo>
                <a:lnTo>
                  <a:pt x="2344142" y="1028392"/>
                </a:lnTo>
                <a:lnTo>
                  <a:pt x="2360307" y="1056345"/>
                </a:lnTo>
                <a:lnTo>
                  <a:pt x="2352066" y="1077309"/>
                </a:lnTo>
                <a:lnTo>
                  <a:pt x="2346044" y="1297751"/>
                </a:lnTo>
                <a:lnTo>
                  <a:pt x="2333682" y="1420361"/>
                </a:lnTo>
                <a:lnTo>
                  <a:pt x="2462052" y="1009969"/>
                </a:lnTo>
                <a:lnTo>
                  <a:pt x="2499137" y="1007428"/>
                </a:lnTo>
                <a:lnTo>
                  <a:pt x="2523860" y="1005840"/>
                </a:lnTo>
                <a:lnTo>
                  <a:pt x="2532735" y="1005522"/>
                </a:lnTo>
                <a:lnTo>
                  <a:pt x="2536855" y="1005522"/>
                </a:lnTo>
                <a:lnTo>
                  <a:pt x="2548266" y="1009016"/>
                </a:lnTo>
                <a:lnTo>
                  <a:pt x="2559677" y="1012193"/>
                </a:lnTo>
                <a:lnTo>
                  <a:pt x="2570453" y="1016322"/>
                </a:lnTo>
                <a:lnTo>
                  <a:pt x="2580913" y="1021087"/>
                </a:lnTo>
                <a:lnTo>
                  <a:pt x="2591056" y="1025851"/>
                </a:lnTo>
                <a:lnTo>
                  <a:pt x="2600882" y="1031251"/>
                </a:lnTo>
                <a:lnTo>
                  <a:pt x="2610391" y="1036651"/>
                </a:lnTo>
                <a:lnTo>
                  <a:pt x="2618949" y="1043321"/>
                </a:lnTo>
                <a:lnTo>
                  <a:pt x="2627507" y="1049674"/>
                </a:lnTo>
                <a:lnTo>
                  <a:pt x="2635431" y="1056662"/>
                </a:lnTo>
                <a:lnTo>
                  <a:pt x="2643355" y="1063968"/>
                </a:lnTo>
                <a:lnTo>
                  <a:pt x="2650962" y="1071274"/>
                </a:lnTo>
                <a:lnTo>
                  <a:pt x="2657618" y="1079215"/>
                </a:lnTo>
                <a:lnTo>
                  <a:pt x="2664274" y="1087473"/>
                </a:lnTo>
                <a:lnTo>
                  <a:pt x="2670614" y="1096050"/>
                </a:lnTo>
                <a:lnTo>
                  <a:pt x="2676636" y="1104944"/>
                </a:lnTo>
                <a:lnTo>
                  <a:pt x="2682341" y="1113838"/>
                </a:lnTo>
                <a:lnTo>
                  <a:pt x="2688047" y="1123367"/>
                </a:lnTo>
                <a:lnTo>
                  <a:pt x="2692801" y="1132578"/>
                </a:lnTo>
                <a:lnTo>
                  <a:pt x="2697872" y="1142425"/>
                </a:lnTo>
                <a:lnTo>
                  <a:pt x="2702310" y="1152272"/>
                </a:lnTo>
                <a:lnTo>
                  <a:pt x="2706430" y="1162436"/>
                </a:lnTo>
                <a:lnTo>
                  <a:pt x="2710551" y="1172601"/>
                </a:lnTo>
                <a:lnTo>
                  <a:pt x="2714037" y="1183083"/>
                </a:lnTo>
                <a:lnTo>
                  <a:pt x="2717207" y="1193248"/>
                </a:lnTo>
                <a:lnTo>
                  <a:pt x="2720694" y="1204047"/>
                </a:lnTo>
                <a:lnTo>
                  <a:pt x="2723229" y="1214847"/>
                </a:lnTo>
                <a:lnTo>
                  <a:pt x="2726082" y="1225647"/>
                </a:lnTo>
                <a:lnTo>
                  <a:pt x="2728618" y="1236447"/>
                </a:lnTo>
                <a:lnTo>
                  <a:pt x="2730836" y="1246929"/>
                </a:lnTo>
                <a:lnTo>
                  <a:pt x="2734640" y="1268846"/>
                </a:lnTo>
                <a:lnTo>
                  <a:pt x="2737176" y="1290763"/>
                </a:lnTo>
                <a:lnTo>
                  <a:pt x="2739394" y="1312363"/>
                </a:lnTo>
                <a:lnTo>
                  <a:pt x="2740979" y="1333962"/>
                </a:lnTo>
                <a:lnTo>
                  <a:pt x="2741613" y="1354926"/>
                </a:lnTo>
                <a:lnTo>
                  <a:pt x="2741613" y="1375256"/>
                </a:lnTo>
                <a:lnTo>
                  <a:pt x="2741296" y="1395267"/>
                </a:lnTo>
                <a:lnTo>
                  <a:pt x="2740662" y="1414325"/>
                </a:lnTo>
                <a:lnTo>
                  <a:pt x="2739394" y="1432431"/>
                </a:lnTo>
                <a:lnTo>
                  <a:pt x="2737493" y="1449583"/>
                </a:lnTo>
                <a:lnTo>
                  <a:pt x="2735591" y="1465148"/>
                </a:lnTo>
                <a:lnTo>
                  <a:pt x="2733689" y="1479759"/>
                </a:lnTo>
                <a:lnTo>
                  <a:pt x="2731470" y="1493100"/>
                </a:lnTo>
                <a:lnTo>
                  <a:pt x="2728935" y="1504853"/>
                </a:lnTo>
                <a:lnTo>
                  <a:pt x="2726716" y="1515017"/>
                </a:lnTo>
                <a:lnTo>
                  <a:pt x="2724180" y="1522641"/>
                </a:lnTo>
                <a:lnTo>
                  <a:pt x="2721962" y="1529311"/>
                </a:lnTo>
                <a:lnTo>
                  <a:pt x="2721962" y="1530582"/>
                </a:lnTo>
                <a:lnTo>
                  <a:pt x="2721328" y="1532170"/>
                </a:lnTo>
                <a:lnTo>
                  <a:pt x="2720694" y="1533758"/>
                </a:lnTo>
                <a:lnTo>
                  <a:pt x="2719426" y="1535346"/>
                </a:lnTo>
                <a:lnTo>
                  <a:pt x="2718158" y="1536617"/>
                </a:lnTo>
                <a:lnTo>
                  <a:pt x="2716573" y="1538523"/>
                </a:lnTo>
                <a:lnTo>
                  <a:pt x="2711819" y="1542017"/>
                </a:lnTo>
                <a:lnTo>
                  <a:pt x="2705796" y="1545511"/>
                </a:lnTo>
                <a:lnTo>
                  <a:pt x="2698506" y="1548687"/>
                </a:lnTo>
                <a:lnTo>
                  <a:pt x="2689948" y="1552499"/>
                </a:lnTo>
                <a:lnTo>
                  <a:pt x="2680122" y="1556628"/>
                </a:lnTo>
                <a:lnTo>
                  <a:pt x="2671881" y="1653826"/>
                </a:lnTo>
                <a:lnTo>
                  <a:pt x="2664908" y="1730695"/>
                </a:lnTo>
                <a:lnTo>
                  <a:pt x="2657935" y="1800894"/>
                </a:lnTo>
                <a:lnTo>
                  <a:pt x="2657618" y="1806293"/>
                </a:lnTo>
                <a:lnTo>
                  <a:pt x="2656350" y="1811058"/>
                </a:lnTo>
                <a:lnTo>
                  <a:pt x="2655399" y="1817728"/>
                </a:lnTo>
                <a:lnTo>
                  <a:pt x="2652230" y="1836152"/>
                </a:lnTo>
                <a:lnTo>
                  <a:pt x="2648109" y="1859339"/>
                </a:lnTo>
                <a:lnTo>
                  <a:pt x="2645890" y="1872363"/>
                </a:lnTo>
                <a:lnTo>
                  <a:pt x="2643038" y="1885068"/>
                </a:lnTo>
                <a:lnTo>
                  <a:pt x="2639551" y="1897774"/>
                </a:lnTo>
                <a:lnTo>
                  <a:pt x="2635431" y="1910162"/>
                </a:lnTo>
                <a:lnTo>
                  <a:pt x="2633529" y="1916197"/>
                </a:lnTo>
                <a:lnTo>
                  <a:pt x="2630993" y="1921914"/>
                </a:lnTo>
                <a:lnTo>
                  <a:pt x="2628458" y="1927632"/>
                </a:lnTo>
                <a:lnTo>
                  <a:pt x="2625605" y="1932397"/>
                </a:lnTo>
                <a:lnTo>
                  <a:pt x="2622752" y="1937479"/>
                </a:lnTo>
                <a:lnTo>
                  <a:pt x="2619583" y="1941926"/>
                </a:lnTo>
                <a:lnTo>
                  <a:pt x="2616413" y="1946055"/>
                </a:lnTo>
                <a:lnTo>
                  <a:pt x="2612926" y="1949867"/>
                </a:lnTo>
                <a:lnTo>
                  <a:pt x="2609123" y="1952726"/>
                </a:lnTo>
                <a:lnTo>
                  <a:pt x="2605002" y="1955267"/>
                </a:lnTo>
                <a:lnTo>
                  <a:pt x="2600882" y="1957490"/>
                </a:lnTo>
                <a:lnTo>
                  <a:pt x="2596444" y="1959078"/>
                </a:lnTo>
                <a:lnTo>
                  <a:pt x="2410704" y="1985443"/>
                </a:lnTo>
                <a:lnTo>
                  <a:pt x="2405633" y="1985760"/>
                </a:lnTo>
                <a:lnTo>
                  <a:pt x="2400561" y="1986078"/>
                </a:lnTo>
                <a:lnTo>
                  <a:pt x="2397075" y="1986078"/>
                </a:lnTo>
                <a:lnTo>
                  <a:pt x="2393271" y="1985760"/>
                </a:lnTo>
                <a:lnTo>
                  <a:pt x="2385981" y="1985125"/>
                </a:lnTo>
                <a:lnTo>
                  <a:pt x="2327660" y="2443162"/>
                </a:lnTo>
                <a:lnTo>
                  <a:pt x="2211651" y="2443162"/>
                </a:lnTo>
                <a:lnTo>
                  <a:pt x="2168545" y="1866963"/>
                </a:lnTo>
                <a:lnTo>
                  <a:pt x="2165375" y="1862516"/>
                </a:lnTo>
                <a:lnTo>
                  <a:pt x="2162522" y="1857433"/>
                </a:lnTo>
                <a:lnTo>
                  <a:pt x="2156817" y="1847904"/>
                </a:lnTo>
                <a:lnTo>
                  <a:pt x="2148576" y="2326906"/>
                </a:lnTo>
                <a:lnTo>
                  <a:pt x="2063630" y="2320235"/>
                </a:lnTo>
                <a:lnTo>
                  <a:pt x="1992313" y="1798670"/>
                </a:lnTo>
                <a:lnTo>
                  <a:pt x="2157768" y="1798670"/>
                </a:lnTo>
                <a:lnTo>
                  <a:pt x="2443668" y="1798670"/>
                </a:lnTo>
                <a:lnTo>
                  <a:pt x="2170129" y="1529946"/>
                </a:lnTo>
                <a:lnTo>
                  <a:pt x="2587569" y="1399079"/>
                </a:lnTo>
                <a:lnTo>
                  <a:pt x="2517204" y="1414008"/>
                </a:lnTo>
                <a:lnTo>
                  <a:pt x="2151746" y="1511841"/>
                </a:lnTo>
                <a:lnTo>
                  <a:pt x="2111808" y="1472771"/>
                </a:lnTo>
                <a:lnTo>
                  <a:pt x="2108956" y="1423219"/>
                </a:lnTo>
                <a:lnTo>
                  <a:pt x="2103250" y="1464513"/>
                </a:lnTo>
                <a:lnTo>
                  <a:pt x="2093741" y="1455301"/>
                </a:lnTo>
                <a:lnTo>
                  <a:pt x="2095009" y="1426078"/>
                </a:lnTo>
                <a:lnTo>
                  <a:pt x="2096911" y="1393361"/>
                </a:lnTo>
                <a:lnTo>
                  <a:pt x="2099447" y="1358103"/>
                </a:lnTo>
                <a:lnTo>
                  <a:pt x="2103250" y="1320621"/>
                </a:lnTo>
                <a:lnTo>
                  <a:pt x="2105152" y="1301563"/>
                </a:lnTo>
                <a:lnTo>
                  <a:pt x="2107371" y="1282504"/>
                </a:lnTo>
                <a:lnTo>
                  <a:pt x="2109906" y="1262811"/>
                </a:lnTo>
                <a:lnTo>
                  <a:pt x="2113076" y="1243752"/>
                </a:lnTo>
                <a:lnTo>
                  <a:pt x="2115929" y="1224059"/>
                </a:lnTo>
                <a:lnTo>
                  <a:pt x="2119415" y="1205318"/>
                </a:lnTo>
                <a:lnTo>
                  <a:pt x="2123219" y="1186577"/>
                </a:lnTo>
                <a:lnTo>
                  <a:pt x="2127339" y="1168154"/>
                </a:lnTo>
                <a:lnTo>
                  <a:pt x="2131777" y="1150366"/>
                </a:lnTo>
                <a:lnTo>
                  <a:pt x="2136214" y="1133214"/>
                </a:lnTo>
                <a:lnTo>
                  <a:pt x="2140969" y="1116379"/>
                </a:lnTo>
                <a:lnTo>
                  <a:pt x="2146674" y="1100497"/>
                </a:lnTo>
                <a:lnTo>
                  <a:pt x="2152379" y="1085568"/>
                </a:lnTo>
                <a:lnTo>
                  <a:pt x="2158719" y="1071274"/>
                </a:lnTo>
                <a:lnTo>
                  <a:pt x="2165058" y="1058568"/>
                </a:lnTo>
                <a:lnTo>
                  <a:pt x="2168545" y="1052533"/>
                </a:lnTo>
                <a:lnTo>
                  <a:pt x="2172031" y="1046815"/>
                </a:lnTo>
                <a:lnTo>
                  <a:pt x="2175518" y="1041416"/>
                </a:lnTo>
                <a:lnTo>
                  <a:pt x="2179321" y="1036333"/>
                </a:lnTo>
                <a:lnTo>
                  <a:pt x="2183125" y="1031569"/>
                </a:lnTo>
                <a:lnTo>
                  <a:pt x="2187245" y="1027122"/>
                </a:lnTo>
                <a:lnTo>
                  <a:pt x="2191366" y="1023310"/>
                </a:lnTo>
                <a:lnTo>
                  <a:pt x="2195486" y="1019498"/>
                </a:lnTo>
                <a:lnTo>
                  <a:pt x="2199607" y="1016004"/>
                </a:lnTo>
                <a:lnTo>
                  <a:pt x="2204044" y="1013146"/>
                </a:lnTo>
                <a:lnTo>
                  <a:pt x="2208799" y="1010922"/>
                </a:lnTo>
                <a:lnTo>
                  <a:pt x="2213236" y="1008699"/>
                </a:lnTo>
                <a:lnTo>
                  <a:pt x="2217991" y="1007111"/>
                </a:lnTo>
                <a:lnTo>
                  <a:pt x="2223062" y="1005840"/>
                </a:lnTo>
                <a:lnTo>
                  <a:pt x="2227817" y="1005205"/>
                </a:lnTo>
                <a:lnTo>
                  <a:pt x="2233205" y="1004887"/>
                </a:lnTo>
                <a:close/>
                <a:moveTo>
                  <a:pt x="1560668" y="914401"/>
                </a:moveTo>
                <a:lnTo>
                  <a:pt x="1571788" y="914401"/>
                </a:lnTo>
                <a:lnTo>
                  <a:pt x="1582591" y="915671"/>
                </a:lnTo>
                <a:lnTo>
                  <a:pt x="1594029" y="917258"/>
                </a:lnTo>
                <a:lnTo>
                  <a:pt x="1604514" y="919480"/>
                </a:lnTo>
                <a:lnTo>
                  <a:pt x="1615317" y="922021"/>
                </a:lnTo>
                <a:lnTo>
                  <a:pt x="1625802" y="925196"/>
                </a:lnTo>
                <a:lnTo>
                  <a:pt x="1636287" y="928688"/>
                </a:lnTo>
                <a:lnTo>
                  <a:pt x="1646772" y="933133"/>
                </a:lnTo>
                <a:lnTo>
                  <a:pt x="1656939" y="937261"/>
                </a:lnTo>
                <a:lnTo>
                  <a:pt x="1666788" y="942023"/>
                </a:lnTo>
                <a:lnTo>
                  <a:pt x="1676638" y="946786"/>
                </a:lnTo>
                <a:lnTo>
                  <a:pt x="1686487" y="952183"/>
                </a:lnTo>
                <a:lnTo>
                  <a:pt x="1695384" y="957263"/>
                </a:lnTo>
                <a:lnTo>
                  <a:pt x="1704598" y="962978"/>
                </a:lnTo>
                <a:lnTo>
                  <a:pt x="1712859" y="968693"/>
                </a:lnTo>
                <a:lnTo>
                  <a:pt x="1721120" y="974726"/>
                </a:lnTo>
                <a:lnTo>
                  <a:pt x="1729063" y="980441"/>
                </a:lnTo>
                <a:lnTo>
                  <a:pt x="1736371" y="986473"/>
                </a:lnTo>
                <a:lnTo>
                  <a:pt x="1750033" y="997586"/>
                </a:lnTo>
                <a:lnTo>
                  <a:pt x="1762106" y="1008698"/>
                </a:lnTo>
                <a:lnTo>
                  <a:pt x="1771956" y="1018858"/>
                </a:lnTo>
                <a:lnTo>
                  <a:pt x="1779264" y="1027748"/>
                </a:lnTo>
                <a:lnTo>
                  <a:pt x="1782441" y="1031558"/>
                </a:lnTo>
                <a:lnTo>
                  <a:pt x="1784665" y="1034733"/>
                </a:lnTo>
                <a:lnTo>
                  <a:pt x="1786254" y="1037908"/>
                </a:lnTo>
                <a:lnTo>
                  <a:pt x="1787207" y="1040448"/>
                </a:lnTo>
                <a:lnTo>
                  <a:pt x="1788160" y="1045845"/>
                </a:lnTo>
                <a:lnTo>
                  <a:pt x="1788478" y="1053783"/>
                </a:lnTo>
                <a:lnTo>
                  <a:pt x="1789113" y="1076643"/>
                </a:lnTo>
                <a:lnTo>
                  <a:pt x="1789113" y="1107440"/>
                </a:lnTo>
                <a:lnTo>
                  <a:pt x="1788478" y="1144588"/>
                </a:lnTo>
                <a:lnTo>
                  <a:pt x="1787525" y="1187133"/>
                </a:lnTo>
                <a:lnTo>
                  <a:pt x="1786254" y="1233488"/>
                </a:lnTo>
                <a:lnTo>
                  <a:pt x="1784347" y="1282383"/>
                </a:lnTo>
                <a:lnTo>
                  <a:pt x="1782123" y="1331913"/>
                </a:lnTo>
                <a:lnTo>
                  <a:pt x="1672507" y="1331913"/>
                </a:lnTo>
                <a:lnTo>
                  <a:pt x="1674096" y="1293813"/>
                </a:lnTo>
                <a:lnTo>
                  <a:pt x="1674732" y="1258253"/>
                </a:lnTo>
                <a:lnTo>
                  <a:pt x="1675685" y="1225550"/>
                </a:lnTo>
                <a:lnTo>
                  <a:pt x="1676002" y="1197293"/>
                </a:lnTo>
                <a:lnTo>
                  <a:pt x="1675685" y="1174115"/>
                </a:lnTo>
                <a:lnTo>
                  <a:pt x="1674732" y="1156970"/>
                </a:lnTo>
                <a:lnTo>
                  <a:pt x="1674096" y="1150938"/>
                </a:lnTo>
                <a:lnTo>
                  <a:pt x="1673143" y="1147445"/>
                </a:lnTo>
                <a:lnTo>
                  <a:pt x="1672825" y="1145858"/>
                </a:lnTo>
                <a:lnTo>
                  <a:pt x="1672507" y="1144905"/>
                </a:lnTo>
                <a:lnTo>
                  <a:pt x="1672190" y="1144905"/>
                </a:lnTo>
                <a:lnTo>
                  <a:pt x="1671237" y="1145540"/>
                </a:lnTo>
                <a:lnTo>
                  <a:pt x="1669648" y="1147445"/>
                </a:lnTo>
                <a:lnTo>
                  <a:pt x="1668059" y="1149668"/>
                </a:lnTo>
                <a:lnTo>
                  <a:pt x="1666471" y="1151890"/>
                </a:lnTo>
                <a:lnTo>
                  <a:pt x="1654079" y="1331913"/>
                </a:lnTo>
                <a:lnTo>
                  <a:pt x="1602608" y="1331913"/>
                </a:lnTo>
                <a:lnTo>
                  <a:pt x="1602290" y="1283335"/>
                </a:lnTo>
                <a:lnTo>
                  <a:pt x="1598477" y="1283653"/>
                </a:lnTo>
                <a:lnTo>
                  <a:pt x="1586721" y="1284605"/>
                </a:lnTo>
                <a:lnTo>
                  <a:pt x="1568293" y="1285240"/>
                </a:lnTo>
                <a:lnTo>
                  <a:pt x="1556537" y="1285558"/>
                </a:lnTo>
                <a:lnTo>
                  <a:pt x="1543828" y="1285558"/>
                </a:lnTo>
                <a:lnTo>
                  <a:pt x="1529213" y="1285240"/>
                </a:lnTo>
                <a:lnTo>
                  <a:pt x="1513009" y="1284605"/>
                </a:lnTo>
                <a:lnTo>
                  <a:pt x="1496169" y="1283653"/>
                </a:lnTo>
                <a:lnTo>
                  <a:pt x="1477741" y="1282383"/>
                </a:lnTo>
                <a:lnTo>
                  <a:pt x="1457724" y="1280478"/>
                </a:lnTo>
                <a:lnTo>
                  <a:pt x="1437390" y="1277620"/>
                </a:lnTo>
                <a:lnTo>
                  <a:pt x="1415467" y="1274763"/>
                </a:lnTo>
                <a:lnTo>
                  <a:pt x="1392908" y="1270953"/>
                </a:lnTo>
                <a:lnTo>
                  <a:pt x="1381787" y="1268730"/>
                </a:lnTo>
                <a:lnTo>
                  <a:pt x="1370349" y="1266508"/>
                </a:lnTo>
                <a:lnTo>
                  <a:pt x="1359547" y="1263968"/>
                </a:lnTo>
                <a:lnTo>
                  <a:pt x="1348426" y="1261110"/>
                </a:lnTo>
                <a:lnTo>
                  <a:pt x="1328092" y="1254760"/>
                </a:lnTo>
                <a:lnTo>
                  <a:pt x="1308710" y="1248410"/>
                </a:lnTo>
                <a:lnTo>
                  <a:pt x="1290282" y="1241743"/>
                </a:lnTo>
                <a:lnTo>
                  <a:pt x="1273443" y="1234440"/>
                </a:lnTo>
                <a:lnTo>
                  <a:pt x="1257556" y="1227455"/>
                </a:lnTo>
                <a:lnTo>
                  <a:pt x="1243259" y="1220153"/>
                </a:lnTo>
                <a:lnTo>
                  <a:pt x="1229914" y="1213485"/>
                </a:lnTo>
                <a:lnTo>
                  <a:pt x="1218794" y="1207135"/>
                </a:lnTo>
                <a:lnTo>
                  <a:pt x="1208626" y="1201103"/>
                </a:lnTo>
                <a:lnTo>
                  <a:pt x="1200366" y="1196340"/>
                </a:lnTo>
                <a:lnTo>
                  <a:pt x="1189245" y="1188720"/>
                </a:lnTo>
                <a:lnTo>
                  <a:pt x="1185115" y="1186180"/>
                </a:lnTo>
                <a:lnTo>
                  <a:pt x="1204814" y="1331913"/>
                </a:lnTo>
                <a:lnTo>
                  <a:pt x="1152071" y="1331913"/>
                </a:lnTo>
                <a:lnTo>
                  <a:pt x="1149529" y="1296670"/>
                </a:lnTo>
                <a:lnTo>
                  <a:pt x="1143810" y="1297305"/>
                </a:lnTo>
                <a:lnTo>
                  <a:pt x="1135549" y="1299210"/>
                </a:lnTo>
                <a:lnTo>
                  <a:pt x="1112355" y="1303655"/>
                </a:lnTo>
                <a:lnTo>
                  <a:pt x="1082489" y="1309688"/>
                </a:lnTo>
                <a:lnTo>
                  <a:pt x="1066285" y="1313180"/>
                </a:lnTo>
                <a:lnTo>
                  <a:pt x="1049445" y="1316038"/>
                </a:lnTo>
                <a:lnTo>
                  <a:pt x="1032606" y="1318895"/>
                </a:lnTo>
                <a:lnTo>
                  <a:pt x="1015766" y="1321118"/>
                </a:lnTo>
                <a:lnTo>
                  <a:pt x="999880" y="1322388"/>
                </a:lnTo>
                <a:lnTo>
                  <a:pt x="984629" y="1323658"/>
                </a:lnTo>
                <a:lnTo>
                  <a:pt x="977639" y="1323658"/>
                </a:lnTo>
                <a:lnTo>
                  <a:pt x="970649" y="1323658"/>
                </a:lnTo>
                <a:lnTo>
                  <a:pt x="964295" y="1323340"/>
                </a:lnTo>
                <a:lnTo>
                  <a:pt x="958575" y="1323023"/>
                </a:lnTo>
                <a:lnTo>
                  <a:pt x="953174" y="1322070"/>
                </a:lnTo>
                <a:lnTo>
                  <a:pt x="948090" y="1320483"/>
                </a:lnTo>
                <a:lnTo>
                  <a:pt x="943960" y="1319213"/>
                </a:lnTo>
                <a:lnTo>
                  <a:pt x="940783" y="1317625"/>
                </a:lnTo>
                <a:lnTo>
                  <a:pt x="934746" y="1305560"/>
                </a:lnTo>
                <a:lnTo>
                  <a:pt x="928709" y="1295083"/>
                </a:lnTo>
                <a:lnTo>
                  <a:pt x="917271" y="1275398"/>
                </a:lnTo>
                <a:lnTo>
                  <a:pt x="912505" y="1266508"/>
                </a:lnTo>
                <a:lnTo>
                  <a:pt x="908057" y="1257935"/>
                </a:lnTo>
                <a:lnTo>
                  <a:pt x="904244" y="1249680"/>
                </a:lnTo>
                <a:lnTo>
                  <a:pt x="902338" y="1244918"/>
                </a:lnTo>
                <a:lnTo>
                  <a:pt x="901067" y="1240790"/>
                </a:lnTo>
                <a:lnTo>
                  <a:pt x="900114" y="1236663"/>
                </a:lnTo>
                <a:lnTo>
                  <a:pt x="899161" y="1232535"/>
                </a:lnTo>
                <a:lnTo>
                  <a:pt x="898843" y="1228408"/>
                </a:lnTo>
                <a:lnTo>
                  <a:pt x="898525" y="1223963"/>
                </a:lnTo>
                <a:lnTo>
                  <a:pt x="898843" y="1219835"/>
                </a:lnTo>
                <a:lnTo>
                  <a:pt x="899161" y="1215390"/>
                </a:lnTo>
                <a:lnTo>
                  <a:pt x="900431" y="1210628"/>
                </a:lnTo>
                <a:lnTo>
                  <a:pt x="901385" y="1205865"/>
                </a:lnTo>
                <a:lnTo>
                  <a:pt x="903291" y="1201103"/>
                </a:lnTo>
                <a:lnTo>
                  <a:pt x="905197" y="1195705"/>
                </a:lnTo>
                <a:lnTo>
                  <a:pt x="908057" y="1190943"/>
                </a:lnTo>
                <a:lnTo>
                  <a:pt x="910916" y="1185228"/>
                </a:lnTo>
                <a:lnTo>
                  <a:pt x="914729" y="1179513"/>
                </a:lnTo>
                <a:lnTo>
                  <a:pt x="918542" y="1173480"/>
                </a:lnTo>
                <a:lnTo>
                  <a:pt x="922990" y="1167765"/>
                </a:lnTo>
                <a:lnTo>
                  <a:pt x="928391" y="1161098"/>
                </a:lnTo>
                <a:lnTo>
                  <a:pt x="939512" y="1146810"/>
                </a:lnTo>
                <a:lnTo>
                  <a:pt x="949361" y="1133793"/>
                </a:lnTo>
                <a:lnTo>
                  <a:pt x="967154" y="1109345"/>
                </a:lnTo>
                <a:lnTo>
                  <a:pt x="976050" y="1096963"/>
                </a:lnTo>
                <a:lnTo>
                  <a:pt x="985900" y="1084580"/>
                </a:lnTo>
                <a:lnTo>
                  <a:pt x="997338" y="1070928"/>
                </a:lnTo>
                <a:lnTo>
                  <a:pt x="1004328" y="1063943"/>
                </a:lnTo>
                <a:lnTo>
                  <a:pt x="1011318" y="1056323"/>
                </a:lnTo>
                <a:lnTo>
                  <a:pt x="1017673" y="1045528"/>
                </a:lnTo>
                <a:lnTo>
                  <a:pt x="1024663" y="1035368"/>
                </a:lnTo>
                <a:lnTo>
                  <a:pt x="1031335" y="1025525"/>
                </a:lnTo>
                <a:lnTo>
                  <a:pt x="1038007" y="1016318"/>
                </a:lnTo>
                <a:lnTo>
                  <a:pt x="1044997" y="1008063"/>
                </a:lnTo>
                <a:lnTo>
                  <a:pt x="1051669" y="1000443"/>
                </a:lnTo>
                <a:lnTo>
                  <a:pt x="1058659" y="993141"/>
                </a:lnTo>
                <a:lnTo>
                  <a:pt x="1065967" y="986473"/>
                </a:lnTo>
                <a:lnTo>
                  <a:pt x="1073593" y="980123"/>
                </a:lnTo>
                <a:lnTo>
                  <a:pt x="1080583" y="974091"/>
                </a:lnTo>
                <a:lnTo>
                  <a:pt x="1088208" y="968693"/>
                </a:lnTo>
                <a:lnTo>
                  <a:pt x="1096151" y="963931"/>
                </a:lnTo>
                <a:lnTo>
                  <a:pt x="1104094" y="959168"/>
                </a:lnTo>
                <a:lnTo>
                  <a:pt x="1111720" y="954723"/>
                </a:lnTo>
                <a:lnTo>
                  <a:pt x="1119663" y="950913"/>
                </a:lnTo>
                <a:lnTo>
                  <a:pt x="1127924" y="947738"/>
                </a:lnTo>
                <a:lnTo>
                  <a:pt x="1136185" y="944246"/>
                </a:lnTo>
                <a:lnTo>
                  <a:pt x="1145081" y="941388"/>
                </a:lnTo>
                <a:lnTo>
                  <a:pt x="1153660" y="938531"/>
                </a:lnTo>
                <a:lnTo>
                  <a:pt x="1162238" y="935991"/>
                </a:lnTo>
                <a:lnTo>
                  <a:pt x="1171452" y="933768"/>
                </a:lnTo>
                <a:lnTo>
                  <a:pt x="1180349" y="931863"/>
                </a:lnTo>
                <a:lnTo>
                  <a:pt x="1199412" y="928053"/>
                </a:lnTo>
                <a:lnTo>
                  <a:pt x="1218794" y="924561"/>
                </a:lnTo>
                <a:lnTo>
                  <a:pt x="1239128" y="921703"/>
                </a:lnTo>
                <a:lnTo>
                  <a:pt x="1282021" y="915988"/>
                </a:lnTo>
                <a:lnTo>
                  <a:pt x="1284881" y="915671"/>
                </a:lnTo>
                <a:lnTo>
                  <a:pt x="1287740" y="915671"/>
                </a:lnTo>
                <a:lnTo>
                  <a:pt x="1292824" y="915671"/>
                </a:lnTo>
                <a:lnTo>
                  <a:pt x="1366537" y="1187768"/>
                </a:lnTo>
                <a:lnTo>
                  <a:pt x="1368125" y="1176973"/>
                </a:lnTo>
                <a:lnTo>
                  <a:pt x="1393226" y="990283"/>
                </a:lnTo>
                <a:lnTo>
                  <a:pt x="1386236" y="972186"/>
                </a:lnTo>
                <a:lnTo>
                  <a:pt x="1400216" y="947738"/>
                </a:lnTo>
                <a:lnTo>
                  <a:pt x="1432306" y="947421"/>
                </a:lnTo>
                <a:lnTo>
                  <a:pt x="1445968" y="972186"/>
                </a:lnTo>
                <a:lnTo>
                  <a:pt x="1439614" y="993776"/>
                </a:lnTo>
                <a:lnTo>
                  <a:pt x="1462490" y="1190943"/>
                </a:lnTo>
                <a:lnTo>
                  <a:pt x="1522858" y="924243"/>
                </a:lnTo>
                <a:lnTo>
                  <a:pt x="1529530" y="921386"/>
                </a:lnTo>
                <a:lnTo>
                  <a:pt x="1534932" y="918846"/>
                </a:lnTo>
                <a:lnTo>
                  <a:pt x="1537791" y="916940"/>
                </a:lnTo>
                <a:lnTo>
                  <a:pt x="1538427" y="915988"/>
                </a:lnTo>
                <a:lnTo>
                  <a:pt x="1549865" y="915036"/>
                </a:lnTo>
                <a:lnTo>
                  <a:pt x="1560668" y="914401"/>
                </a:lnTo>
                <a:close/>
                <a:moveTo>
                  <a:pt x="170497" y="661035"/>
                </a:moveTo>
                <a:lnTo>
                  <a:pt x="168576" y="681657"/>
                </a:lnTo>
                <a:lnTo>
                  <a:pt x="168275" y="683619"/>
                </a:lnTo>
                <a:lnTo>
                  <a:pt x="167640" y="691889"/>
                </a:lnTo>
                <a:lnTo>
                  <a:pt x="167640" y="695282"/>
                </a:lnTo>
                <a:lnTo>
                  <a:pt x="167322" y="700477"/>
                </a:lnTo>
                <a:lnTo>
                  <a:pt x="167640" y="700795"/>
                </a:lnTo>
                <a:lnTo>
                  <a:pt x="167640" y="695282"/>
                </a:lnTo>
                <a:lnTo>
                  <a:pt x="168275" y="684891"/>
                </a:lnTo>
                <a:lnTo>
                  <a:pt x="168576" y="681657"/>
                </a:lnTo>
                <a:lnTo>
                  <a:pt x="169545" y="675349"/>
                </a:lnTo>
                <a:lnTo>
                  <a:pt x="170497" y="668033"/>
                </a:lnTo>
                <a:lnTo>
                  <a:pt x="170497" y="664534"/>
                </a:lnTo>
                <a:lnTo>
                  <a:pt x="170497" y="661035"/>
                </a:lnTo>
                <a:close/>
                <a:moveTo>
                  <a:pt x="2571454" y="661035"/>
                </a:moveTo>
                <a:lnTo>
                  <a:pt x="2571454" y="664534"/>
                </a:lnTo>
                <a:lnTo>
                  <a:pt x="2571137" y="668033"/>
                </a:lnTo>
                <a:lnTo>
                  <a:pt x="2572406" y="675349"/>
                </a:lnTo>
                <a:lnTo>
                  <a:pt x="2573358" y="683619"/>
                </a:lnTo>
                <a:lnTo>
                  <a:pt x="2573992" y="691889"/>
                </a:lnTo>
                <a:lnTo>
                  <a:pt x="2574310" y="700795"/>
                </a:lnTo>
                <a:lnTo>
                  <a:pt x="2574627" y="700477"/>
                </a:lnTo>
                <a:lnTo>
                  <a:pt x="2573675" y="684891"/>
                </a:lnTo>
                <a:lnTo>
                  <a:pt x="2571454" y="661035"/>
                </a:lnTo>
                <a:close/>
                <a:moveTo>
                  <a:pt x="197485" y="574519"/>
                </a:moveTo>
                <a:lnTo>
                  <a:pt x="195897" y="575155"/>
                </a:lnTo>
                <a:lnTo>
                  <a:pt x="194310" y="576109"/>
                </a:lnTo>
                <a:lnTo>
                  <a:pt x="192405" y="577381"/>
                </a:lnTo>
                <a:lnTo>
                  <a:pt x="190817" y="579290"/>
                </a:lnTo>
                <a:lnTo>
                  <a:pt x="189230" y="581198"/>
                </a:lnTo>
                <a:lnTo>
                  <a:pt x="186690" y="585969"/>
                </a:lnTo>
                <a:lnTo>
                  <a:pt x="189865" y="582789"/>
                </a:lnTo>
                <a:lnTo>
                  <a:pt x="192722" y="579608"/>
                </a:lnTo>
                <a:lnTo>
                  <a:pt x="195897" y="576745"/>
                </a:lnTo>
                <a:lnTo>
                  <a:pt x="199390" y="574519"/>
                </a:lnTo>
                <a:lnTo>
                  <a:pt x="197485" y="574519"/>
                </a:lnTo>
                <a:close/>
                <a:moveTo>
                  <a:pt x="2542584" y="574518"/>
                </a:moveTo>
                <a:lnTo>
                  <a:pt x="2545757" y="576745"/>
                </a:lnTo>
                <a:lnTo>
                  <a:pt x="2549247" y="579608"/>
                </a:lnTo>
                <a:lnTo>
                  <a:pt x="2552102" y="582788"/>
                </a:lnTo>
                <a:lnTo>
                  <a:pt x="2555274" y="585969"/>
                </a:lnTo>
                <a:lnTo>
                  <a:pt x="2552102" y="581198"/>
                </a:lnTo>
                <a:lnTo>
                  <a:pt x="2550833" y="579290"/>
                </a:lnTo>
                <a:lnTo>
                  <a:pt x="2549247" y="577381"/>
                </a:lnTo>
                <a:lnTo>
                  <a:pt x="2547660" y="576109"/>
                </a:lnTo>
                <a:lnTo>
                  <a:pt x="2545757" y="575155"/>
                </a:lnTo>
                <a:lnTo>
                  <a:pt x="2544488" y="574518"/>
                </a:lnTo>
                <a:lnTo>
                  <a:pt x="2542584" y="574518"/>
                </a:lnTo>
                <a:close/>
                <a:moveTo>
                  <a:pt x="331470" y="485775"/>
                </a:moveTo>
                <a:lnTo>
                  <a:pt x="347662" y="485775"/>
                </a:lnTo>
                <a:lnTo>
                  <a:pt x="363537" y="486729"/>
                </a:lnTo>
                <a:lnTo>
                  <a:pt x="378460" y="488638"/>
                </a:lnTo>
                <a:lnTo>
                  <a:pt x="393700" y="490864"/>
                </a:lnTo>
                <a:lnTo>
                  <a:pt x="407988" y="493409"/>
                </a:lnTo>
                <a:lnTo>
                  <a:pt x="421323" y="497226"/>
                </a:lnTo>
                <a:lnTo>
                  <a:pt x="434658" y="501043"/>
                </a:lnTo>
                <a:lnTo>
                  <a:pt x="447040" y="505178"/>
                </a:lnTo>
                <a:lnTo>
                  <a:pt x="459105" y="509631"/>
                </a:lnTo>
                <a:lnTo>
                  <a:pt x="470535" y="514402"/>
                </a:lnTo>
                <a:lnTo>
                  <a:pt x="481013" y="519491"/>
                </a:lnTo>
                <a:lnTo>
                  <a:pt x="491173" y="524580"/>
                </a:lnTo>
                <a:lnTo>
                  <a:pt x="500698" y="529670"/>
                </a:lnTo>
                <a:lnTo>
                  <a:pt x="509270" y="534759"/>
                </a:lnTo>
                <a:lnTo>
                  <a:pt x="517208" y="539848"/>
                </a:lnTo>
                <a:lnTo>
                  <a:pt x="524510" y="544301"/>
                </a:lnTo>
                <a:lnTo>
                  <a:pt x="536575" y="552889"/>
                </a:lnTo>
                <a:lnTo>
                  <a:pt x="545465" y="559569"/>
                </a:lnTo>
                <a:lnTo>
                  <a:pt x="550863" y="564340"/>
                </a:lnTo>
                <a:lnTo>
                  <a:pt x="552450" y="565612"/>
                </a:lnTo>
                <a:lnTo>
                  <a:pt x="550863" y="569747"/>
                </a:lnTo>
                <a:lnTo>
                  <a:pt x="548005" y="574837"/>
                </a:lnTo>
                <a:lnTo>
                  <a:pt x="544195" y="581198"/>
                </a:lnTo>
                <a:lnTo>
                  <a:pt x="539750" y="587878"/>
                </a:lnTo>
                <a:lnTo>
                  <a:pt x="534035" y="595512"/>
                </a:lnTo>
                <a:lnTo>
                  <a:pt x="530860" y="599647"/>
                </a:lnTo>
                <a:lnTo>
                  <a:pt x="527050" y="603463"/>
                </a:lnTo>
                <a:lnTo>
                  <a:pt x="523240" y="607280"/>
                </a:lnTo>
                <a:lnTo>
                  <a:pt x="518795" y="610779"/>
                </a:lnTo>
                <a:lnTo>
                  <a:pt x="514350" y="614278"/>
                </a:lnTo>
                <a:lnTo>
                  <a:pt x="509588" y="617777"/>
                </a:lnTo>
                <a:lnTo>
                  <a:pt x="504508" y="620640"/>
                </a:lnTo>
                <a:lnTo>
                  <a:pt x="498793" y="623502"/>
                </a:lnTo>
                <a:lnTo>
                  <a:pt x="493078" y="626047"/>
                </a:lnTo>
                <a:lnTo>
                  <a:pt x="487045" y="627955"/>
                </a:lnTo>
                <a:lnTo>
                  <a:pt x="480695" y="629228"/>
                </a:lnTo>
                <a:lnTo>
                  <a:pt x="474028" y="630500"/>
                </a:lnTo>
                <a:lnTo>
                  <a:pt x="466725" y="630818"/>
                </a:lnTo>
                <a:lnTo>
                  <a:pt x="459423" y="630818"/>
                </a:lnTo>
                <a:lnTo>
                  <a:pt x="451803" y="630182"/>
                </a:lnTo>
                <a:lnTo>
                  <a:pt x="443548" y="628910"/>
                </a:lnTo>
                <a:lnTo>
                  <a:pt x="434975" y="626683"/>
                </a:lnTo>
                <a:lnTo>
                  <a:pt x="426403" y="624139"/>
                </a:lnTo>
                <a:lnTo>
                  <a:pt x="417195" y="620322"/>
                </a:lnTo>
                <a:lnTo>
                  <a:pt x="407353" y="615869"/>
                </a:lnTo>
                <a:lnTo>
                  <a:pt x="396557" y="610461"/>
                </a:lnTo>
                <a:lnTo>
                  <a:pt x="385127" y="605690"/>
                </a:lnTo>
                <a:lnTo>
                  <a:pt x="408305" y="616823"/>
                </a:lnTo>
                <a:lnTo>
                  <a:pt x="430848" y="627955"/>
                </a:lnTo>
                <a:lnTo>
                  <a:pt x="441643" y="632727"/>
                </a:lnTo>
                <a:lnTo>
                  <a:pt x="452120" y="637180"/>
                </a:lnTo>
                <a:lnTo>
                  <a:pt x="462280" y="641315"/>
                </a:lnTo>
                <a:lnTo>
                  <a:pt x="472440" y="645132"/>
                </a:lnTo>
                <a:lnTo>
                  <a:pt x="481965" y="648312"/>
                </a:lnTo>
                <a:lnTo>
                  <a:pt x="491173" y="650539"/>
                </a:lnTo>
                <a:lnTo>
                  <a:pt x="500063" y="652129"/>
                </a:lnTo>
                <a:lnTo>
                  <a:pt x="504190" y="652447"/>
                </a:lnTo>
                <a:lnTo>
                  <a:pt x="508318" y="652447"/>
                </a:lnTo>
                <a:lnTo>
                  <a:pt x="512128" y="652447"/>
                </a:lnTo>
                <a:lnTo>
                  <a:pt x="515620" y="652129"/>
                </a:lnTo>
                <a:lnTo>
                  <a:pt x="519430" y="651493"/>
                </a:lnTo>
                <a:lnTo>
                  <a:pt x="522923" y="650539"/>
                </a:lnTo>
                <a:lnTo>
                  <a:pt x="526415" y="649267"/>
                </a:lnTo>
                <a:lnTo>
                  <a:pt x="529590" y="647676"/>
                </a:lnTo>
                <a:lnTo>
                  <a:pt x="532765" y="646086"/>
                </a:lnTo>
                <a:lnTo>
                  <a:pt x="535623" y="643541"/>
                </a:lnTo>
                <a:lnTo>
                  <a:pt x="536893" y="651493"/>
                </a:lnTo>
                <a:lnTo>
                  <a:pt x="537210" y="659127"/>
                </a:lnTo>
                <a:lnTo>
                  <a:pt x="537845" y="673440"/>
                </a:lnTo>
                <a:lnTo>
                  <a:pt x="537845" y="687118"/>
                </a:lnTo>
                <a:lnTo>
                  <a:pt x="537210" y="700159"/>
                </a:lnTo>
                <a:lnTo>
                  <a:pt x="538163" y="699205"/>
                </a:lnTo>
                <a:lnTo>
                  <a:pt x="539433" y="697932"/>
                </a:lnTo>
                <a:lnTo>
                  <a:pt x="540703" y="697296"/>
                </a:lnTo>
                <a:lnTo>
                  <a:pt x="541973" y="696660"/>
                </a:lnTo>
                <a:lnTo>
                  <a:pt x="542925" y="697296"/>
                </a:lnTo>
                <a:lnTo>
                  <a:pt x="543243" y="698251"/>
                </a:lnTo>
                <a:lnTo>
                  <a:pt x="543878" y="699841"/>
                </a:lnTo>
                <a:lnTo>
                  <a:pt x="543878" y="702067"/>
                </a:lnTo>
                <a:lnTo>
                  <a:pt x="544195" y="708429"/>
                </a:lnTo>
                <a:lnTo>
                  <a:pt x="544195" y="716063"/>
                </a:lnTo>
                <a:lnTo>
                  <a:pt x="543878" y="725287"/>
                </a:lnTo>
                <a:lnTo>
                  <a:pt x="542925" y="735466"/>
                </a:lnTo>
                <a:lnTo>
                  <a:pt x="540703" y="757413"/>
                </a:lnTo>
                <a:lnTo>
                  <a:pt x="537528" y="779042"/>
                </a:lnTo>
                <a:lnTo>
                  <a:pt x="534670" y="796536"/>
                </a:lnTo>
                <a:lnTo>
                  <a:pt x="533083" y="802898"/>
                </a:lnTo>
                <a:lnTo>
                  <a:pt x="531813" y="807669"/>
                </a:lnTo>
                <a:lnTo>
                  <a:pt x="531178" y="808623"/>
                </a:lnTo>
                <a:lnTo>
                  <a:pt x="530860" y="809577"/>
                </a:lnTo>
                <a:lnTo>
                  <a:pt x="530543" y="809577"/>
                </a:lnTo>
                <a:lnTo>
                  <a:pt x="529908" y="808623"/>
                </a:lnTo>
                <a:lnTo>
                  <a:pt x="528638" y="820392"/>
                </a:lnTo>
                <a:lnTo>
                  <a:pt x="526733" y="831525"/>
                </a:lnTo>
                <a:lnTo>
                  <a:pt x="524510" y="842657"/>
                </a:lnTo>
                <a:lnTo>
                  <a:pt x="521335" y="853154"/>
                </a:lnTo>
                <a:lnTo>
                  <a:pt x="518478" y="863650"/>
                </a:lnTo>
                <a:lnTo>
                  <a:pt x="514985" y="873829"/>
                </a:lnTo>
                <a:lnTo>
                  <a:pt x="510858" y="883689"/>
                </a:lnTo>
                <a:lnTo>
                  <a:pt x="506730" y="892913"/>
                </a:lnTo>
                <a:lnTo>
                  <a:pt x="502285" y="902138"/>
                </a:lnTo>
                <a:lnTo>
                  <a:pt x="497205" y="911044"/>
                </a:lnTo>
                <a:lnTo>
                  <a:pt x="492443" y="919314"/>
                </a:lnTo>
                <a:lnTo>
                  <a:pt x="486728" y="927584"/>
                </a:lnTo>
                <a:lnTo>
                  <a:pt x="481013" y="935536"/>
                </a:lnTo>
                <a:lnTo>
                  <a:pt x="475615" y="943170"/>
                </a:lnTo>
                <a:lnTo>
                  <a:pt x="469583" y="950167"/>
                </a:lnTo>
                <a:lnTo>
                  <a:pt x="463550" y="957165"/>
                </a:lnTo>
                <a:lnTo>
                  <a:pt x="457200" y="963209"/>
                </a:lnTo>
                <a:lnTo>
                  <a:pt x="450850" y="969252"/>
                </a:lnTo>
                <a:lnTo>
                  <a:pt x="443865" y="974659"/>
                </a:lnTo>
                <a:lnTo>
                  <a:pt x="437198" y="980067"/>
                </a:lnTo>
                <a:lnTo>
                  <a:pt x="430530" y="984838"/>
                </a:lnTo>
                <a:lnTo>
                  <a:pt x="423545" y="989609"/>
                </a:lnTo>
                <a:lnTo>
                  <a:pt x="416878" y="993744"/>
                </a:lnTo>
                <a:lnTo>
                  <a:pt x="410210" y="997243"/>
                </a:lnTo>
                <a:lnTo>
                  <a:pt x="402908" y="1000742"/>
                </a:lnTo>
                <a:lnTo>
                  <a:pt x="396240" y="1003286"/>
                </a:lnTo>
                <a:lnTo>
                  <a:pt x="389255" y="1006149"/>
                </a:lnTo>
                <a:lnTo>
                  <a:pt x="382587" y="1008057"/>
                </a:lnTo>
                <a:lnTo>
                  <a:pt x="375920" y="1009330"/>
                </a:lnTo>
                <a:lnTo>
                  <a:pt x="369252" y="1010602"/>
                </a:lnTo>
                <a:lnTo>
                  <a:pt x="362585" y="1011238"/>
                </a:lnTo>
                <a:lnTo>
                  <a:pt x="356235" y="1011238"/>
                </a:lnTo>
                <a:lnTo>
                  <a:pt x="351155" y="1011238"/>
                </a:lnTo>
                <a:lnTo>
                  <a:pt x="345440" y="1010602"/>
                </a:lnTo>
                <a:lnTo>
                  <a:pt x="339725" y="1009330"/>
                </a:lnTo>
                <a:lnTo>
                  <a:pt x="334010" y="1007421"/>
                </a:lnTo>
                <a:lnTo>
                  <a:pt x="327977" y="1005831"/>
                </a:lnTo>
                <a:lnTo>
                  <a:pt x="321945" y="1002968"/>
                </a:lnTo>
                <a:lnTo>
                  <a:pt x="315595" y="1000105"/>
                </a:lnTo>
                <a:lnTo>
                  <a:pt x="309245" y="996607"/>
                </a:lnTo>
                <a:lnTo>
                  <a:pt x="302895" y="992790"/>
                </a:lnTo>
                <a:lnTo>
                  <a:pt x="296227" y="988655"/>
                </a:lnTo>
                <a:lnTo>
                  <a:pt x="289877" y="984202"/>
                </a:lnTo>
                <a:lnTo>
                  <a:pt x="282892" y="979430"/>
                </a:lnTo>
                <a:lnTo>
                  <a:pt x="276542" y="974023"/>
                </a:lnTo>
                <a:lnTo>
                  <a:pt x="269875" y="968298"/>
                </a:lnTo>
                <a:lnTo>
                  <a:pt x="263207" y="962254"/>
                </a:lnTo>
                <a:lnTo>
                  <a:pt x="256540" y="955893"/>
                </a:lnTo>
                <a:lnTo>
                  <a:pt x="250190" y="949213"/>
                </a:lnTo>
                <a:lnTo>
                  <a:pt x="243840" y="941897"/>
                </a:lnTo>
                <a:lnTo>
                  <a:pt x="237490" y="934900"/>
                </a:lnTo>
                <a:lnTo>
                  <a:pt x="231457" y="927266"/>
                </a:lnTo>
                <a:lnTo>
                  <a:pt x="225425" y="919314"/>
                </a:lnTo>
                <a:lnTo>
                  <a:pt x="219710" y="911044"/>
                </a:lnTo>
                <a:lnTo>
                  <a:pt x="214312" y="902774"/>
                </a:lnTo>
                <a:lnTo>
                  <a:pt x="208915" y="893868"/>
                </a:lnTo>
                <a:lnTo>
                  <a:pt x="203517" y="885280"/>
                </a:lnTo>
                <a:lnTo>
                  <a:pt x="198755" y="875737"/>
                </a:lnTo>
                <a:lnTo>
                  <a:pt x="194310" y="866195"/>
                </a:lnTo>
                <a:lnTo>
                  <a:pt x="190182" y="856971"/>
                </a:lnTo>
                <a:lnTo>
                  <a:pt x="186055" y="846792"/>
                </a:lnTo>
                <a:lnTo>
                  <a:pt x="182245" y="836932"/>
                </a:lnTo>
                <a:lnTo>
                  <a:pt x="179070" y="826754"/>
                </a:lnTo>
                <a:lnTo>
                  <a:pt x="176212" y="816257"/>
                </a:lnTo>
                <a:lnTo>
                  <a:pt x="173990" y="822937"/>
                </a:lnTo>
                <a:lnTo>
                  <a:pt x="172402" y="826117"/>
                </a:lnTo>
                <a:lnTo>
                  <a:pt x="171450" y="828344"/>
                </a:lnTo>
                <a:lnTo>
                  <a:pt x="169862" y="830252"/>
                </a:lnTo>
                <a:lnTo>
                  <a:pt x="168275" y="831525"/>
                </a:lnTo>
                <a:lnTo>
                  <a:pt x="167322" y="832479"/>
                </a:lnTo>
                <a:lnTo>
                  <a:pt x="165417" y="832797"/>
                </a:lnTo>
                <a:lnTo>
                  <a:pt x="163830" y="832479"/>
                </a:lnTo>
                <a:lnTo>
                  <a:pt x="162242" y="831207"/>
                </a:lnTo>
                <a:lnTo>
                  <a:pt x="160655" y="829616"/>
                </a:lnTo>
                <a:lnTo>
                  <a:pt x="159385" y="827390"/>
                </a:lnTo>
                <a:lnTo>
                  <a:pt x="157797" y="824845"/>
                </a:lnTo>
                <a:lnTo>
                  <a:pt x="156210" y="821346"/>
                </a:lnTo>
                <a:lnTo>
                  <a:pt x="153987" y="813076"/>
                </a:lnTo>
                <a:lnTo>
                  <a:pt x="152082" y="803534"/>
                </a:lnTo>
                <a:lnTo>
                  <a:pt x="150495" y="792083"/>
                </a:lnTo>
                <a:lnTo>
                  <a:pt x="149542" y="779678"/>
                </a:lnTo>
                <a:lnTo>
                  <a:pt x="149225" y="766637"/>
                </a:lnTo>
                <a:lnTo>
                  <a:pt x="149542" y="753914"/>
                </a:lnTo>
                <a:lnTo>
                  <a:pt x="150177" y="742781"/>
                </a:lnTo>
                <a:lnTo>
                  <a:pt x="151765" y="732285"/>
                </a:lnTo>
                <a:lnTo>
                  <a:pt x="153352" y="722742"/>
                </a:lnTo>
                <a:lnTo>
                  <a:pt x="155257" y="714790"/>
                </a:lnTo>
                <a:lnTo>
                  <a:pt x="157797" y="708429"/>
                </a:lnTo>
                <a:lnTo>
                  <a:pt x="159067" y="705884"/>
                </a:lnTo>
                <a:lnTo>
                  <a:pt x="160337" y="703976"/>
                </a:lnTo>
                <a:lnTo>
                  <a:pt x="161607" y="702067"/>
                </a:lnTo>
                <a:lnTo>
                  <a:pt x="163195" y="700795"/>
                </a:lnTo>
                <a:lnTo>
                  <a:pt x="158432" y="696024"/>
                </a:lnTo>
                <a:lnTo>
                  <a:pt x="154622" y="690617"/>
                </a:lnTo>
                <a:lnTo>
                  <a:pt x="151447" y="685209"/>
                </a:lnTo>
                <a:lnTo>
                  <a:pt x="148907" y="679166"/>
                </a:lnTo>
                <a:lnTo>
                  <a:pt x="147002" y="672804"/>
                </a:lnTo>
                <a:lnTo>
                  <a:pt x="145097" y="666443"/>
                </a:lnTo>
                <a:lnTo>
                  <a:pt x="143827" y="659763"/>
                </a:lnTo>
                <a:lnTo>
                  <a:pt x="143192" y="653083"/>
                </a:lnTo>
                <a:lnTo>
                  <a:pt x="142875" y="646086"/>
                </a:lnTo>
                <a:lnTo>
                  <a:pt x="142875" y="639088"/>
                </a:lnTo>
                <a:lnTo>
                  <a:pt x="143510" y="632090"/>
                </a:lnTo>
                <a:lnTo>
                  <a:pt x="144145" y="624775"/>
                </a:lnTo>
                <a:lnTo>
                  <a:pt x="145415" y="617777"/>
                </a:lnTo>
                <a:lnTo>
                  <a:pt x="146367" y="610461"/>
                </a:lnTo>
                <a:lnTo>
                  <a:pt x="148272" y="603782"/>
                </a:lnTo>
                <a:lnTo>
                  <a:pt x="149860" y="596466"/>
                </a:lnTo>
                <a:lnTo>
                  <a:pt x="154305" y="583425"/>
                </a:lnTo>
                <a:lnTo>
                  <a:pt x="159385" y="570702"/>
                </a:lnTo>
                <a:lnTo>
                  <a:pt x="164465" y="558933"/>
                </a:lnTo>
                <a:lnTo>
                  <a:pt x="169862" y="548436"/>
                </a:lnTo>
                <a:lnTo>
                  <a:pt x="174942" y="539212"/>
                </a:lnTo>
                <a:lnTo>
                  <a:pt x="180022" y="532214"/>
                </a:lnTo>
                <a:lnTo>
                  <a:pt x="182562" y="529034"/>
                </a:lnTo>
                <a:lnTo>
                  <a:pt x="184467" y="526807"/>
                </a:lnTo>
                <a:lnTo>
                  <a:pt x="186690" y="525535"/>
                </a:lnTo>
                <a:lnTo>
                  <a:pt x="188277" y="524262"/>
                </a:lnTo>
                <a:lnTo>
                  <a:pt x="198120" y="519491"/>
                </a:lnTo>
                <a:lnTo>
                  <a:pt x="207327" y="514720"/>
                </a:lnTo>
                <a:lnTo>
                  <a:pt x="216852" y="510585"/>
                </a:lnTo>
                <a:lnTo>
                  <a:pt x="226377" y="507086"/>
                </a:lnTo>
                <a:lnTo>
                  <a:pt x="235267" y="503587"/>
                </a:lnTo>
                <a:lnTo>
                  <a:pt x="244792" y="500407"/>
                </a:lnTo>
                <a:lnTo>
                  <a:pt x="253682" y="497862"/>
                </a:lnTo>
                <a:lnTo>
                  <a:pt x="262572" y="495317"/>
                </a:lnTo>
                <a:lnTo>
                  <a:pt x="271780" y="493409"/>
                </a:lnTo>
                <a:lnTo>
                  <a:pt x="280352" y="491501"/>
                </a:lnTo>
                <a:lnTo>
                  <a:pt x="288925" y="489910"/>
                </a:lnTo>
                <a:lnTo>
                  <a:pt x="298132" y="488638"/>
                </a:lnTo>
                <a:lnTo>
                  <a:pt x="306387" y="487365"/>
                </a:lnTo>
                <a:lnTo>
                  <a:pt x="314960" y="486729"/>
                </a:lnTo>
                <a:lnTo>
                  <a:pt x="323215" y="486093"/>
                </a:lnTo>
                <a:lnTo>
                  <a:pt x="331470" y="485775"/>
                </a:lnTo>
                <a:close/>
                <a:moveTo>
                  <a:pt x="2394109" y="485775"/>
                </a:moveTo>
                <a:lnTo>
                  <a:pt x="2410607" y="485775"/>
                </a:lnTo>
                <a:lnTo>
                  <a:pt x="2418538" y="486093"/>
                </a:lnTo>
                <a:lnTo>
                  <a:pt x="2427104" y="486729"/>
                </a:lnTo>
                <a:lnTo>
                  <a:pt x="2435352" y="487365"/>
                </a:lnTo>
                <a:lnTo>
                  <a:pt x="2443918" y="488638"/>
                </a:lnTo>
                <a:lnTo>
                  <a:pt x="2452801" y="489910"/>
                </a:lnTo>
                <a:lnTo>
                  <a:pt x="2461367" y="491500"/>
                </a:lnTo>
                <a:lnTo>
                  <a:pt x="2470250" y="493409"/>
                </a:lnTo>
                <a:lnTo>
                  <a:pt x="2479451" y="495317"/>
                </a:lnTo>
                <a:lnTo>
                  <a:pt x="2488334" y="497862"/>
                </a:lnTo>
                <a:lnTo>
                  <a:pt x="2497534" y="500407"/>
                </a:lnTo>
                <a:lnTo>
                  <a:pt x="2506417" y="503587"/>
                </a:lnTo>
                <a:lnTo>
                  <a:pt x="2515935" y="507086"/>
                </a:lnTo>
                <a:lnTo>
                  <a:pt x="2525135" y="510585"/>
                </a:lnTo>
                <a:lnTo>
                  <a:pt x="2534653" y="514720"/>
                </a:lnTo>
                <a:lnTo>
                  <a:pt x="2543853" y="519491"/>
                </a:lnTo>
                <a:lnTo>
                  <a:pt x="2553371" y="524262"/>
                </a:lnTo>
                <a:lnTo>
                  <a:pt x="2555274" y="525535"/>
                </a:lnTo>
                <a:lnTo>
                  <a:pt x="2557178" y="526807"/>
                </a:lnTo>
                <a:lnTo>
                  <a:pt x="2559399" y="529033"/>
                </a:lnTo>
                <a:lnTo>
                  <a:pt x="2561620" y="532214"/>
                </a:lnTo>
                <a:lnTo>
                  <a:pt x="2566378" y="539212"/>
                </a:lnTo>
                <a:lnTo>
                  <a:pt x="2571772" y="548436"/>
                </a:lnTo>
                <a:lnTo>
                  <a:pt x="2577482" y="558933"/>
                </a:lnTo>
                <a:lnTo>
                  <a:pt x="2582558" y="570702"/>
                </a:lnTo>
                <a:lnTo>
                  <a:pt x="2587634" y="583425"/>
                </a:lnTo>
                <a:lnTo>
                  <a:pt x="2591759" y="596466"/>
                </a:lnTo>
                <a:lnTo>
                  <a:pt x="2593662" y="603782"/>
                </a:lnTo>
                <a:lnTo>
                  <a:pt x="2594931" y="610461"/>
                </a:lnTo>
                <a:lnTo>
                  <a:pt x="2596517" y="617777"/>
                </a:lnTo>
                <a:lnTo>
                  <a:pt x="2597786" y="624775"/>
                </a:lnTo>
                <a:lnTo>
                  <a:pt x="2598421" y="632090"/>
                </a:lnTo>
                <a:lnTo>
                  <a:pt x="2598738" y="639088"/>
                </a:lnTo>
                <a:lnTo>
                  <a:pt x="2598738" y="646086"/>
                </a:lnTo>
                <a:lnTo>
                  <a:pt x="2598421" y="653083"/>
                </a:lnTo>
                <a:lnTo>
                  <a:pt x="2598104" y="659763"/>
                </a:lnTo>
                <a:lnTo>
                  <a:pt x="2596517" y="666443"/>
                </a:lnTo>
                <a:lnTo>
                  <a:pt x="2594931" y="672804"/>
                </a:lnTo>
                <a:lnTo>
                  <a:pt x="2592710" y="679166"/>
                </a:lnTo>
                <a:lnTo>
                  <a:pt x="2590172" y="685209"/>
                </a:lnTo>
                <a:lnTo>
                  <a:pt x="2586683" y="690617"/>
                </a:lnTo>
                <a:lnTo>
                  <a:pt x="2583193" y="696024"/>
                </a:lnTo>
                <a:lnTo>
                  <a:pt x="2578434" y="700795"/>
                </a:lnTo>
                <a:lnTo>
                  <a:pt x="2580020" y="702067"/>
                </a:lnTo>
                <a:lnTo>
                  <a:pt x="2581607" y="703976"/>
                </a:lnTo>
                <a:lnTo>
                  <a:pt x="2582558" y="705884"/>
                </a:lnTo>
                <a:lnTo>
                  <a:pt x="2584145" y="708429"/>
                </a:lnTo>
                <a:lnTo>
                  <a:pt x="2586365" y="714790"/>
                </a:lnTo>
                <a:lnTo>
                  <a:pt x="2588269" y="722742"/>
                </a:lnTo>
                <a:lnTo>
                  <a:pt x="2590172" y="732285"/>
                </a:lnTo>
                <a:lnTo>
                  <a:pt x="2591441" y="742781"/>
                </a:lnTo>
                <a:lnTo>
                  <a:pt x="2592076" y="753914"/>
                </a:lnTo>
                <a:lnTo>
                  <a:pt x="2592393" y="766637"/>
                </a:lnTo>
                <a:lnTo>
                  <a:pt x="2592076" y="779678"/>
                </a:lnTo>
                <a:lnTo>
                  <a:pt x="2591441" y="792083"/>
                </a:lnTo>
                <a:lnTo>
                  <a:pt x="2589855" y="803534"/>
                </a:lnTo>
                <a:lnTo>
                  <a:pt x="2587634" y="813076"/>
                </a:lnTo>
                <a:lnTo>
                  <a:pt x="2585414" y="821346"/>
                </a:lnTo>
                <a:lnTo>
                  <a:pt x="2584145" y="824845"/>
                </a:lnTo>
                <a:lnTo>
                  <a:pt x="2582558" y="827390"/>
                </a:lnTo>
                <a:lnTo>
                  <a:pt x="2581289" y="829616"/>
                </a:lnTo>
                <a:lnTo>
                  <a:pt x="2579703" y="831207"/>
                </a:lnTo>
                <a:lnTo>
                  <a:pt x="2577799" y="832479"/>
                </a:lnTo>
                <a:lnTo>
                  <a:pt x="2576213" y="832797"/>
                </a:lnTo>
                <a:lnTo>
                  <a:pt x="2574627" y="832479"/>
                </a:lnTo>
                <a:lnTo>
                  <a:pt x="2573358" y="831525"/>
                </a:lnTo>
                <a:lnTo>
                  <a:pt x="2571772" y="830252"/>
                </a:lnTo>
                <a:lnTo>
                  <a:pt x="2570503" y="828344"/>
                </a:lnTo>
                <a:lnTo>
                  <a:pt x="2569234" y="826117"/>
                </a:lnTo>
                <a:lnTo>
                  <a:pt x="2567965" y="822936"/>
                </a:lnTo>
                <a:lnTo>
                  <a:pt x="2565744" y="816257"/>
                </a:lnTo>
                <a:lnTo>
                  <a:pt x="2562889" y="826753"/>
                </a:lnTo>
                <a:lnTo>
                  <a:pt x="2559399" y="836932"/>
                </a:lnTo>
                <a:lnTo>
                  <a:pt x="2555592" y="846792"/>
                </a:lnTo>
                <a:lnTo>
                  <a:pt x="2551785" y="856971"/>
                </a:lnTo>
                <a:lnTo>
                  <a:pt x="2547343" y="866195"/>
                </a:lnTo>
                <a:lnTo>
                  <a:pt x="2542902" y="875737"/>
                </a:lnTo>
                <a:lnTo>
                  <a:pt x="2537825" y="885280"/>
                </a:lnTo>
                <a:lnTo>
                  <a:pt x="2533067" y="893868"/>
                </a:lnTo>
                <a:lnTo>
                  <a:pt x="2527356" y="902774"/>
                </a:lnTo>
                <a:lnTo>
                  <a:pt x="2522280" y="911044"/>
                </a:lnTo>
                <a:lnTo>
                  <a:pt x="2516252" y="919314"/>
                </a:lnTo>
                <a:lnTo>
                  <a:pt x="2510224" y="927266"/>
                </a:lnTo>
                <a:lnTo>
                  <a:pt x="2504197" y="934900"/>
                </a:lnTo>
                <a:lnTo>
                  <a:pt x="2497851" y="941897"/>
                </a:lnTo>
                <a:lnTo>
                  <a:pt x="2491824" y="949213"/>
                </a:lnTo>
                <a:lnTo>
                  <a:pt x="2484844" y="955893"/>
                </a:lnTo>
                <a:lnTo>
                  <a:pt x="2478499" y="962254"/>
                </a:lnTo>
                <a:lnTo>
                  <a:pt x="2472154" y="968298"/>
                </a:lnTo>
                <a:lnTo>
                  <a:pt x="2465492" y="974023"/>
                </a:lnTo>
                <a:lnTo>
                  <a:pt x="2458829" y="979430"/>
                </a:lnTo>
                <a:lnTo>
                  <a:pt x="2452167" y="984202"/>
                </a:lnTo>
                <a:lnTo>
                  <a:pt x="2445505" y="988654"/>
                </a:lnTo>
                <a:lnTo>
                  <a:pt x="2439159" y="992789"/>
                </a:lnTo>
                <a:lnTo>
                  <a:pt x="2432814" y="996607"/>
                </a:lnTo>
                <a:lnTo>
                  <a:pt x="2426469" y="1000105"/>
                </a:lnTo>
                <a:lnTo>
                  <a:pt x="2420124" y="1002968"/>
                </a:lnTo>
                <a:lnTo>
                  <a:pt x="2413462" y="1005831"/>
                </a:lnTo>
                <a:lnTo>
                  <a:pt x="2408069" y="1007421"/>
                </a:lnTo>
                <a:lnTo>
                  <a:pt x="2402041" y="1009330"/>
                </a:lnTo>
                <a:lnTo>
                  <a:pt x="2396330" y="1010602"/>
                </a:lnTo>
                <a:lnTo>
                  <a:pt x="2390937" y="1011238"/>
                </a:lnTo>
                <a:lnTo>
                  <a:pt x="2385861" y="1011238"/>
                </a:lnTo>
                <a:lnTo>
                  <a:pt x="2379516" y="1011238"/>
                </a:lnTo>
                <a:lnTo>
                  <a:pt x="2372536" y="1010602"/>
                </a:lnTo>
                <a:lnTo>
                  <a:pt x="2366191" y="1009330"/>
                </a:lnTo>
                <a:lnTo>
                  <a:pt x="2359529" y="1008057"/>
                </a:lnTo>
                <a:lnTo>
                  <a:pt x="2352866" y="1006149"/>
                </a:lnTo>
                <a:lnTo>
                  <a:pt x="2345887" y="1003286"/>
                </a:lnTo>
                <a:lnTo>
                  <a:pt x="2338907" y="1000742"/>
                </a:lnTo>
                <a:lnTo>
                  <a:pt x="2331928" y="997243"/>
                </a:lnTo>
                <a:lnTo>
                  <a:pt x="2325265" y="993744"/>
                </a:lnTo>
                <a:lnTo>
                  <a:pt x="2318286" y="989609"/>
                </a:lnTo>
                <a:lnTo>
                  <a:pt x="2311306" y="984838"/>
                </a:lnTo>
                <a:lnTo>
                  <a:pt x="2304644" y="980067"/>
                </a:lnTo>
                <a:lnTo>
                  <a:pt x="2297981" y="974659"/>
                </a:lnTo>
                <a:lnTo>
                  <a:pt x="2291636" y="969252"/>
                </a:lnTo>
                <a:lnTo>
                  <a:pt x="2284974" y="963208"/>
                </a:lnTo>
                <a:lnTo>
                  <a:pt x="2278629" y="957165"/>
                </a:lnTo>
                <a:lnTo>
                  <a:pt x="2272284" y="950167"/>
                </a:lnTo>
                <a:lnTo>
                  <a:pt x="2266256" y="943170"/>
                </a:lnTo>
                <a:lnTo>
                  <a:pt x="2260545" y="935536"/>
                </a:lnTo>
                <a:lnTo>
                  <a:pt x="2255152" y="927584"/>
                </a:lnTo>
                <a:lnTo>
                  <a:pt x="2249759" y="919314"/>
                </a:lnTo>
                <a:lnTo>
                  <a:pt x="2244365" y="911044"/>
                </a:lnTo>
                <a:lnTo>
                  <a:pt x="2239924" y="902138"/>
                </a:lnTo>
                <a:lnTo>
                  <a:pt x="2235482" y="892913"/>
                </a:lnTo>
                <a:lnTo>
                  <a:pt x="2231041" y="883689"/>
                </a:lnTo>
                <a:lnTo>
                  <a:pt x="2227234" y="873829"/>
                </a:lnTo>
                <a:lnTo>
                  <a:pt x="2223744" y="863650"/>
                </a:lnTo>
                <a:lnTo>
                  <a:pt x="2220571" y="853154"/>
                </a:lnTo>
                <a:lnTo>
                  <a:pt x="2217716" y="842657"/>
                </a:lnTo>
                <a:lnTo>
                  <a:pt x="2215178" y="831525"/>
                </a:lnTo>
                <a:lnTo>
                  <a:pt x="2213275" y="820392"/>
                </a:lnTo>
                <a:lnTo>
                  <a:pt x="2211688" y="808623"/>
                </a:lnTo>
                <a:lnTo>
                  <a:pt x="2211371" y="809577"/>
                </a:lnTo>
                <a:lnTo>
                  <a:pt x="2211054" y="809577"/>
                </a:lnTo>
                <a:lnTo>
                  <a:pt x="2210737" y="808623"/>
                </a:lnTo>
                <a:lnTo>
                  <a:pt x="2210419" y="807669"/>
                </a:lnTo>
                <a:lnTo>
                  <a:pt x="2208833" y="802898"/>
                </a:lnTo>
                <a:lnTo>
                  <a:pt x="2207564" y="796536"/>
                </a:lnTo>
                <a:lnTo>
                  <a:pt x="2204391" y="779042"/>
                </a:lnTo>
                <a:lnTo>
                  <a:pt x="2201536" y="757413"/>
                </a:lnTo>
                <a:lnTo>
                  <a:pt x="2198998" y="735465"/>
                </a:lnTo>
                <a:lnTo>
                  <a:pt x="2198364" y="725287"/>
                </a:lnTo>
                <a:lnTo>
                  <a:pt x="2198046" y="716063"/>
                </a:lnTo>
                <a:lnTo>
                  <a:pt x="2197412" y="708429"/>
                </a:lnTo>
                <a:lnTo>
                  <a:pt x="2198046" y="702067"/>
                </a:lnTo>
                <a:lnTo>
                  <a:pt x="2198364" y="699841"/>
                </a:lnTo>
                <a:lnTo>
                  <a:pt x="2198681" y="698250"/>
                </a:lnTo>
                <a:lnTo>
                  <a:pt x="2199315" y="697296"/>
                </a:lnTo>
                <a:lnTo>
                  <a:pt x="2200267" y="696660"/>
                </a:lnTo>
                <a:lnTo>
                  <a:pt x="2201219" y="697296"/>
                </a:lnTo>
                <a:lnTo>
                  <a:pt x="2202488" y="697932"/>
                </a:lnTo>
                <a:lnTo>
                  <a:pt x="2204074" y="699205"/>
                </a:lnTo>
                <a:lnTo>
                  <a:pt x="2205026" y="700159"/>
                </a:lnTo>
                <a:lnTo>
                  <a:pt x="2204391" y="687118"/>
                </a:lnTo>
                <a:lnTo>
                  <a:pt x="2204074" y="673440"/>
                </a:lnTo>
                <a:lnTo>
                  <a:pt x="2204709" y="659127"/>
                </a:lnTo>
                <a:lnTo>
                  <a:pt x="2205343" y="651493"/>
                </a:lnTo>
                <a:lnTo>
                  <a:pt x="2206295" y="643541"/>
                </a:lnTo>
                <a:lnTo>
                  <a:pt x="2209150" y="646086"/>
                </a:lnTo>
                <a:lnTo>
                  <a:pt x="2212323" y="647676"/>
                </a:lnTo>
                <a:lnTo>
                  <a:pt x="2215495" y="649267"/>
                </a:lnTo>
                <a:lnTo>
                  <a:pt x="2218985" y="650539"/>
                </a:lnTo>
                <a:lnTo>
                  <a:pt x="2222475" y="651493"/>
                </a:lnTo>
                <a:lnTo>
                  <a:pt x="2225965" y="652129"/>
                </a:lnTo>
                <a:lnTo>
                  <a:pt x="2229772" y="652447"/>
                </a:lnTo>
                <a:lnTo>
                  <a:pt x="2233896" y="652447"/>
                </a:lnTo>
                <a:lnTo>
                  <a:pt x="2238020" y="652447"/>
                </a:lnTo>
                <a:lnTo>
                  <a:pt x="2242145" y="652129"/>
                </a:lnTo>
                <a:lnTo>
                  <a:pt x="2251028" y="650539"/>
                </a:lnTo>
                <a:lnTo>
                  <a:pt x="2259911" y="648312"/>
                </a:lnTo>
                <a:lnTo>
                  <a:pt x="2269746" y="645132"/>
                </a:lnTo>
                <a:lnTo>
                  <a:pt x="2279581" y="641315"/>
                </a:lnTo>
                <a:lnTo>
                  <a:pt x="2289733" y="637180"/>
                </a:lnTo>
                <a:lnTo>
                  <a:pt x="2300519" y="632726"/>
                </a:lnTo>
                <a:lnTo>
                  <a:pt x="2310989" y="627955"/>
                </a:lnTo>
                <a:lnTo>
                  <a:pt x="2333514" y="616823"/>
                </a:lnTo>
                <a:lnTo>
                  <a:pt x="2356991" y="605690"/>
                </a:lnTo>
                <a:lnTo>
                  <a:pt x="2345569" y="610461"/>
                </a:lnTo>
                <a:lnTo>
                  <a:pt x="2334466" y="615868"/>
                </a:lnTo>
                <a:lnTo>
                  <a:pt x="2324948" y="620322"/>
                </a:lnTo>
                <a:lnTo>
                  <a:pt x="2315430" y="624138"/>
                </a:lnTo>
                <a:lnTo>
                  <a:pt x="2306865" y="626683"/>
                </a:lnTo>
                <a:lnTo>
                  <a:pt x="2298616" y="628910"/>
                </a:lnTo>
                <a:lnTo>
                  <a:pt x="2290367" y="630182"/>
                </a:lnTo>
                <a:lnTo>
                  <a:pt x="2282436" y="630818"/>
                </a:lnTo>
                <a:lnTo>
                  <a:pt x="2275456" y="630818"/>
                </a:lnTo>
                <a:lnTo>
                  <a:pt x="2268160" y="630500"/>
                </a:lnTo>
                <a:lnTo>
                  <a:pt x="2261497" y="629228"/>
                </a:lnTo>
                <a:lnTo>
                  <a:pt x="2255152" y="627955"/>
                </a:lnTo>
                <a:lnTo>
                  <a:pt x="2248807" y="626047"/>
                </a:lnTo>
                <a:lnTo>
                  <a:pt x="2243096" y="623502"/>
                </a:lnTo>
                <a:lnTo>
                  <a:pt x="2237703" y="620640"/>
                </a:lnTo>
                <a:lnTo>
                  <a:pt x="2232627" y="617777"/>
                </a:lnTo>
                <a:lnTo>
                  <a:pt x="2227551" y="614278"/>
                </a:lnTo>
                <a:lnTo>
                  <a:pt x="2223109" y="610779"/>
                </a:lnTo>
                <a:lnTo>
                  <a:pt x="2218985" y="607280"/>
                </a:lnTo>
                <a:lnTo>
                  <a:pt x="2214861" y="603463"/>
                </a:lnTo>
                <a:lnTo>
                  <a:pt x="2211371" y="599647"/>
                </a:lnTo>
                <a:lnTo>
                  <a:pt x="2208198" y="595512"/>
                </a:lnTo>
                <a:lnTo>
                  <a:pt x="2202171" y="587878"/>
                </a:lnTo>
                <a:lnTo>
                  <a:pt x="2197412" y="581198"/>
                </a:lnTo>
                <a:lnTo>
                  <a:pt x="2193922" y="574837"/>
                </a:lnTo>
                <a:lnTo>
                  <a:pt x="2191701" y="569747"/>
                </a:lnTo>
                <a:lnTo>
                  <a:pt x="2189163" y="565612"/>
                </a:lnTo>
                <a:lnTo>
                  <a:pt x="2191067" y="564340"/>
                </a:lnTo>
                <a:lnTo>
                  <a:pt x="2196777" y="559569"/>
                </a:lnTo>
                <a:lnTo>
                  <a:pt x="2205343" y="552889"/>
                </a:lnTo>
                <a:lnTo>
                  <a:pt x="2217399" y="544301"/>
                </a:lnTo>
                <a:lnTo>
                  <a:pt x="2225013" y="539848"/>
                </a:lnTo>
                <a:lnTo>
                  <a:pt x="2232944" y="534759"/>
                </a:lnTo>
                <a:lnTo>
                  <a:pt x="2241510" y="529670"/>
                </a:lnTo>
                <a:lnTo>
                  <a:pt x="2251028" y="524580"/>
                </a:lnTo>
                <a:lnTo>
                  <a:pt x="2260545" y="519491"/>
                </a:lnTo>
                <a:lnTo>
                  <a:pt x="2271649" y="514402"/>
                </a:lnTo>
                <a:lnTo>
                  <a:pt x="2282753" y="509631"/>
                </a:lnTo>
                <a:lnTo>
                  <a:pt x="2294809" y="505178"/>
                </a:lnTo>
                <a:lnTo>
                  <a:pt x="2307182" y="501043"/>
                </a:lnTo>
                <a:lnTo>
                  <a:pt x="2320506" y="497226"/>
                </a:lnTo>
                <a:lnTo>
                  <a:pt x="2334466" y="493409"/>
                </a:lnTo>
                <a:lnTo>
                  <a:pt x="2348742" y="490864"/>
                </a:lnTo>
                <a:lnTo>
                  <a:pt x="2363336" y="488638"/>
                </a:lnTo>
                <a:lnTo>
                  <a:pt x="2378564" y="486729"/>
                </a:lnTo>
                <a:lnTo>
                  <a:pt x="2394109" y="485775"/>
                </a:lnTo>
                <a:close/>
                <a:moveTo>
                  <a:pt x="1429386" y="468312"/>
                </a:moveTo>
                <a:lnTo>
                  <a:pt x="1442086" y="468630"/>
                </a:lnTo>
                <a:lnTo>
                  <a:pt x="1454151" y="469899"/>
                </a:lnTo>
                <a:lnTo>
                  <a:pt x="1465898" y="471802"/>
                </a:lnTo>
                <a:lnTo>
                  <a:pt x="1477011" y="474023"/>
                </a:lnTo>
                <a:lnTo>
                  <a:pt x="1487488" y="476562"/>
                </a:lnTo>
                <a:lnTo>
                  <a:pt x="1497649" y="479734"/>
                </a:lnTo>
                <a:lnTo>
                  <a:pt x="1507491" y="482907"/>
                </a:lnTo>
                <a:lnTo>
                  <a:pt x="1516699" y="486714"/>
                </a:lnTo>
                <a:lnTo>
                  <a:pt x="1525271" y="490522"/>
                </a:lnTo>
                <a:lnTo>
                  <a:pt x="1533526" y="494646"/>
                </a:lnTo>
                <a:lnTo>
                  <a:pt x="1541146" y="498771"/>
                </a:lnTo>
                <a:lnTo>
                  <a:pt x="1547814" y="502896"/>
                </a:lnTo>
                <a:lnTo>
                  <a:pt x="1554164" y="507020"/>
                </a:lnTo>
                <a:lnTo>
                  <a:pt x="1565594" y="514952"/>
                </a:lnTo>
                <a:lnTo>
                  <a:pt x="1574166" y="522250"/>
                </a:lnTo>
                <a:lnTo>
                  <a:pt x="1580516" y="527643"/>
                </a:lnTo>
                <a:lnTo>
                  <a:pt x="1585596" y="532720"/>
                </a:lnTo>
                <a:lnTo>
                  <a:pt x="1584009" y="536527"/>
                </a:lnTo>
                <a:lnTo>
                  <a:pt x="1581469" y="540652"/>
                </a:lnTo>
                <a:lnTo>
                  <a:pt x="1578611" y="546046"/>
                </a:lnTo>
                <a:lnTo>
                  <a:pt x="1574484" y="552074"/>
                </a:lnTo>
                <a:lnTo>
                  <a:pt x="1569721" y="558419"/>
                </a:lnTo>
                <a:lnTo>
                  <a:pt x="1563054" y="565399"/>
                </a:lnTo>
                <a:lnTo>
                  <a:pt x="1559879" y="568572"/>
                </a:lnTo>
                <a:lnTo>
                  <a:pt x="1556386" y="571745"/>
                </a:lnTo>
                <a:lnTo>
                  <a:pt x="1552259" y="575235"/>
                </a:lnTo>
                <a:lnTo>
                  <a:pt x="1548131" y="577773"/>
                </a:lnTo>
                <a:lnTo>
                  <a:pt x="1543686" y="580311"/>
                </a:lnTo>
                <a:lnTo>
                  <a:pt x="1538606" y="582850"/>
                </a:lnTo>
                <a:lnTo>
                  <a:pt x="1533844" y="584753"/>
                </a:lnTo>
                <a:lnTo>
                  <a:pt x="1528446" y="586657"/>
                </a:lnTo>
                <a:lnTo>
                  <a:pt x="1523049" y="588243"/>
                </a:lnTo>
                <a:lnTo>
                  <a:pt x="1517016" y="588878"/>
                </a:lnTo>
                <a:lnTo>
                  <a:pt x="1510984" y="589512"/>
                </a:lnTo>
                <a:lnTo>
                  <a:pt x="1503999" y="589512"/>
                </a:lnTo>
                <a:lnTo>
                  <a:pt x="1497331" y="588878"/>
                </a:lnTo>
                <a:lnTo>
                  <a:pt x="1490346" y="587926"/>
                </a:lnTo>
                <a:lnTo>
                  <a:pt x="1483043" y="586022"/>
                </a:lnTo>
                <a:lnTo>
                  <a:pt x="1475106" y="583484"/>
                </a:lnTo>
                <a:lnTo>
                  <a:pt x="1467168" y="580311"/>
                </a:lnTo>
                <a:lnTo>
                  <a:pt x="1458913" y="576187"/>
                </a:lnTo>
                <a:lnTo>
                  <a:pt x="1449388" y="571745"/>
                </a:lnTo>
                <a:lnTo>
                  <a:pt x="1439546" y="567620"/>
                </a:lnTo>
                <a:lnTo>
                  <a:pt x="1479233" y="586657"/>
                </a:lnTo>
                <a:lnTo>
                  <a:pt x="1498284" y="594906"/>
                </a:lnTo>
                <a:lnTo>
                  <a:pt x="1506856" y="598714"/>
                </a:lnTo>
                <a:lnTo>
                  <a:pt x="1515746" y="601886"/>
                </a:lnTo>
                <a:lnTo>
                  <a:pt x="1524001" y="604425"/>
                </a:lnTo>
                <a:lnTo>
                  <a:pt x="1531939" y="606646"/>
                </a:lnTo>
                <a:lnTo>
                  <a:pt x="1539559" y="607915"/>
                </a:lnTo>
                <a:lnTo>
                  <a:pt x="1546544" y="608232"/>
                </a:lnTo>
                <a:lnTo>
                  <a:pt x="1550036" y="608232"/>
                </a:lnTo>
                <a:lnTo>
                  <a:pt x="1553529" y="607915"/>
                </a:lnTo>
                <a:lnTo>
                  <a:pt x="1556704" y="607280"/>
                </a:lnTo>
                <a:lnTo>
                  <a:pt x="1559879" y="606646"/>
                </a:lnTo>
                <a:lnTo>
                  <a:pt x="1562736" y="605376"/>
                </a:lnTo>
                <a:lnTo>
                  <a:pt x="1565594" y="604107"/>
                </a:lnTo>
                <a:lnTo>
                  <a:pt x="1568451" y="602521"/>
                </a:lnTo>
                <a:lnTo>
                  <a:pt x="1570674" y="600617"/>
                </a:lnTo>
                <a:lnTo>
                  <a:pt x="1571944" y="607280"/>
                </a:lnTo>
                <a:lnTo>
                  <a:pt x="1572261" y="614260"/>
                </a:lnTo>
                <a:lnTo>
                  <a:pt x="1572896" y="626634"/>
                </a:lnTo>
                <a:lnTo>
                  <a:pt x="1572579" y="638691"/>
                </a:lnTo>
                <a:lnTo>
                  <a:pt x="1572261" y="649795"/>
                </a:lnTo>
                <a:lnTo>
                  <a:pt x="1574166" y="647574"/>
                </a:lnTo>
                <a:lnTo>
                  <a:pt x="1575119" y="647257"/>
                </a:lnTo>
                <a:lnTo>
                  <a:pt x="1576389" y="646940"/>
                </a:lnTo>
                <a:lnTo>
                  <a:pt x="1577976" y="647257"/>
                </a:lnTo>
                <a:lnTo>
                  <a:pt x="1578929" y="647892"/>
                </a:lnTo>
                <a:lnTo>
                  <a:pt x="1580516" y="649478"/>
                </a:lnTo>
                <a:lnTo>
                  <a:pt x="1582104" y="651382"/>
                </a:lnTo>
                <a:lnTo>
                  <a:pt x="1583056" y="653920"/>
                </a:lnTo>
                <a:lnTo>
                  <a:pt x="1584326" y="656775"/>
                </a:lnTo>
                <a:lnTo>
                  <a:pt x="1586549" y="663756"/>
                </a:lnTo>
                <a:lnTo>
                  <a:pt x="1588136" y="672322"/>
                </a:lnTo>
                <a:lnTo>
                  <a:pt x="1589406" y="682158"/>
                </a:lnTo>
                <a:lnTo>
                  <a:pt x="1590359" y="692945"/>
                </a:lnTo>
                <a:lnTo>
                  <a:pt x="1590676" y="704685"/>
                </a:lnTo>
                <a:lnTo>
                  <a:pt x="1590359" y="716424"/>
                </a:lnTo>
                <a:lnTo>
                  <a:pt x="1589406" y="727211"/>
                </a:lnTo>
                <a:lnTo>
                  <a:pt x="1588136" y="737047"/>
                </a:lnTo>
                <a:lnTo>
                  <a:pt x="1586549" y="745613"/>
                </a:lnTo>
                <a:lnTo>
                  <a:pt x="1584326" y="752911"/>
                </a:lnTo>
                <a:lnTo>
                  <a:pt x="1583056" y="755449"/>
                </a:lnTo>
                <a:lnTo>
                  <a:pt x="1582104" y="757987"/>
                </a:lnTo>
                <a:lnTo>
                  <a:pt x="1580516" y="759891"/>
                </a:lnTo>
                <a:lnTo>
                  <a:pt x="1578929" y="761477"/>
                </a:lnTo>
                <a:lnTo>
                  <a:pt x="1577976" y="762112"/>
                </a:lnTo>
                <a:lnTo>
                  <a:pt x="1576389" y="762429"/>
                </a:lnTo>
                <a:lnTo>
                  <a:pt x="1574801" y="762112"/>
                </a:lnTo>
                <a:lnTo>
                  <a:pt x="1573214" y="761160"/>
                </a:lnTo>
                <a:lnTo>
                  <a:pt x="1571944" y="759573"/>
                </a:lnTo>
                <a:lnTo>
                  <a:pt x="1570674" y="757670"/>
                </a:lnTo>
                <a:lnTo>
                  <a:pt x="1569086" y="755131"/>
                </a:lnTo>
                <a:lnTo>
                  <a:pt x="1568134" y="751641"/>
                </a:lnTo>
                <a:lnTo>
                  <a:pt x="1565911" y="744027"/>
                </a:lnTo>
                <a:lnTo>
                  <a:pt x="1564641" y="754180"/>
                </a:lnTo>
                <a:lnTo>
                  <a:pt x="1562736" y="764015"/>
                </a:lnTo>
                <a:lnTo>
                  <a:pt x="1560831" y="773851"/>
                </a:lnTo>
                <a:lnTo>
                  <a:pt x="1558291" y="782735"/>
                </a:lnTo>
                <a:lnTo>
                  <a:pt x="1555751" y="792253"/>
                </a:lnTo>
                <a:lnTo>
                  <a:pt x="1552576" y="800819"/>
                </a:lnTo>
                <a:lnTo>
                  <a:pt x="1549401" y="809703"/>
                </a:lnTo>
                <a:lnTo>
                  <a:pt x="1545591" y="817953"/>
                </a:lnTo>
                <a:lnTo>
                  <a:pt x="1541781" y="825567"/>
                </a:lnTo>
                <a:lnTo>
                  <a:pt x="1537336" y="833182"/>
                </a:lnTo>
                <a:lnTo>
                  <a:pt x="1532574" y="840797"/>
                </a:lnTo>
                <a:lnTo>
                  <a:pt x="1528129" y="847777"/>
                </a:lnTo>
                <a:lnTo>
                  <a:pt x="1523366" y="854757"/>
                </a:lnTo>
                <a:lnTo>
                  <a:pt x="1518286" y="861102"/>
                </a:lnTo>
                <a:lnTo>
                  <a:pt x="1513206" y="867448"/>
                </a:lnTo>
                <a:lnTo>
                  <a:pt x="1507491" y="873476"/>
                </a:lnTo>
                <a:lnTo>
                  <a:pt x="1502411" y="878553"/>
                </a:lnTo>
                <a:lnTo>
                  <a:pt x="1496696" y="883946"/>
                </a:lnTo>
                <a:lnTo>
                  <a:pt x="1490663" y="889340"/>
                </a:lnTo>
                <a:lnTo>
                  <a:pt x="1484948" y="893782"/>
                </a:lnTo>
                <a:lnTo>
                  <a:pt x="1478916" y="897907"/>
                </a:lnTo>
                <a:lnTo>
                  <a:pt x="1472883" y="901714"/>
                </a:lnTo>
                <a:lnTo>
                  <a:pt x="1466851" y="905521"/>
                </a:lnTo>
                <a:lnTo>
                  <a:pt x="1460818" y="908377"/>
                </a:lnTo>
                <a:lnTo>
                  <a:pt x="1454786" y="911232"/>
                </a:lnTo>
                <a:lnTo>
                  <a:pt x="1448753" y="914088"/>
                </a:lnTo>
                <a:lnTo>
                  <a:pt x="1442721" y="915991"/>
                </a:lnTo>
                <a:lnTo>
                  <a:pt x="1437323" y="917895"/>
                </a:lnTo>
                <a:lnTo>
                  <a:pt x="1431291" y="918847"/>
                </a:lnTo>
                <a:lnTo>
                  <a:pt x="1425576" y="920116"/>
                </a:lnTo>
                <a:lnTo>
                  <a:pt x="1419861" y="920751"/>
                </a:lnTo>
                <a:lnTo>
                  <a:pt x="1414146" y="920751"/>
                </a:lnTo>
                <a:lnTo>
                  <a:pt x="1409701" y="920751"/>
                </a:lnTo>
                <a:lnTo>
                  <a:pt x="1404938" y="920116"/>
                </a:lnTo>
                <a:lnTo>
                  <a:pt x="1399858" y="918847"/>
                </a:lnTo>
                <a:lnTo>
                  <a:pt x="1394778" y="917260"/>
                </a:lnTo>
                <a:lnTo>
                  <a:pt x="1389381" y="915357"/>
                </a:lnTo>
                <a:lnTo>
                  <a:pt x="1384301" y="913770"/>
                </a:lnTo>
                <a:lnTo>
                  <a:pt x="1378903" y="910915"/>
                </a:lnTo>
                <a:lnTo>
                  <a:pt x="1373188" y="908059"/>
                </a:lnTo>
                <a:lnTo>
                  <a:pt x="1367791" y="904569"/>
                </a:lnTo>
                <a:lnTo>
                  <a:pt x="1362076" y="900762"/>
                </a:lnTo>
                <a:lnTo>
                  <a:pt x="1356043" y="896955"/>
                </a:lnTo>
                <a:lnTo>
                  <a:pt x="1350328" y="892513"/>
                </a:lnTo>
                <a:lnTo>
                  <a:pt x="1344296" y="888071"/>
                </a:lnTo>
                <a:lnTo>
                  <a:pt x="1338581" y="883312"/>
                </a:lnTo>
                <a:lnTo>
                  <a:pt x="1333183" y="877918"/>
                </a:lnTo>
                <a:lnTo>
                  <a:pt x="1327468" y="872207"/>
                </a:lnTo>
                <a:lnTo>
                  <a:pt x="1321753" y="866813"/>
                </a:lnTo>
                <a:lnTo>
                  <a:pt x="1316038" y="860151"/>
                </a:lnTo>
                <a:lnTo>
                  <a:pt x="1310641" y="854122"/>
                </a:lnTo>
                <a:lnTo>
                  <a:pt x="1305243" y="847459"/>
                </a:lnTo>
                <a:lnTo>
                  <a:pt x="1299846" y="840797"/>
                </a:lnTo>
                <a:lnTo>
                  <a:pt x="1295083" y="833499"/>
                </a:lnTo>
                <a:lnTo>
                  <a:pt x="1290321" y="826202"/>
                </a:lnTo>
                <a:lnTo>
                  <a:pt x="1285558" y="818587"/>
                </a:lnTo>
                <a:lnTo>
                  <a:pt x="1281113" y="810655"/>
                </a:lnTo>
                <a:lnTo>
                  <a:pt x="1276668" y="802723"/>
                </a:lnTo>
                <a:lnTo>
                  <a:pt x="1272858" y="794474"/>
                </a:lnTo>
                <a:lnTo>
                  <a:pt x="1269048" y="786225"/>
                </a:lnTo>
                <a:lnTo>
                  <a:pt x="1265238" y="777658"/>
                </a:lnTo>
                <a:lnTo>
                  <a:pt x="1262381" y="768457"/>
                </a:lnTo>
                <a:lnTo>
                  <a:pt x="1259523" y="759891"/>
                </a:lnTo>
                <a:lnTo>
                  <a:pt x="1256983" y="751007"/>
                </a:lnTo>
                <a:lnTo>
                  <a:pt x="1254761" y="757035"/>
                </a:lnTo>
                <a:lnTo>
                  <a:pt x="1252538" y="761477"/>
                </a:lnTo>
                <a:lnTo>
                  <a:pt x="1251586" y="763063"/>
                </a:lnTo>
                <a:lnTo>
                  <a:pt x="1250316" y="764015"/>
                </a:lnTo>
                <a:lnTo>
                  <a:pt x="1248728" y="764967"/>
                </a:lnTo>
                <a:lnTo>
                  <a:pt x="1247776" y="765284"/>
                </a:lnTo>
                <a:lnTo>
                  <a:pt x="1246188" y="764967"/>
                </a:lnTo>
                <a:lnTo>
                  <a:pt x="1244601" y="764015"/>
                </a:lnTo>
                <a:lnTo>
                  <a:pt x="1243648" y="762429"/>
                </a:lnTo>
                <a:lnTo>
                  <a:pt x="1242061" y="760842"/>
                </a:lnTo>
                <a:lnTo>
                  <a:pt x="1240791" y="758304"/>
                </a:lnTo>
                <a:lnTo>
                  <a:pt x="1239838" y="755449"/>
                </a:lnTo>
                <a:lnTo>
                  <a:pt x="1237616" y="748151"/>
                </a:lnTo>
                <a:lnTo>
                  <a:pt x="1236028" y="739585"/>
                </a:lnTo>
                <a:lnTo>
                  <a:pt x="1234441" y="729749"/>
                </a:lnTo>
                <a:lnTo>
                  <a:pt x="1233806" y="718962"/>
                </a:lnTo>
                <a:lnTo>
                  <a:pt x="1233488" y="707223"/>
                </a:lnTo>
                <a:lnTo>
                  <a:pt x="1233806" y="695801"/>
                </a:lnTo>
                <a:lnTo>
                  <a:pt x="1234441" y="684696"/>
                </a:lnTo>
                <a:lnTo>
                  <a:pt x="1236028" y="675178"/>
                </a:lnTo>
                <a:lnTo>
                  <a:pt x="1237616" y="666294"/>
                </a:lnTo>
                <a:lnTo>
                  <a:pt x="1239838" y="659631"/>
                </a:lnTo>
                <a:lnTo>
                  <a:pt x="1240791" y="656775"/>
                </a:lnTo>
                <a:lnTo>
                  <a:pt x="1242061" y="653920"/>
                </a:lnTo>
                <a:lnTo>
                  <a:pt x="1243648" y="652016"/>
                </a:lnTo>
                <a:lnTo>
                  <a:pt x="1244601" y="651064"/>
                </a:lnTo>
                <a:lnTo>
                  <a:pt x="1246188" y="649795"/>
                </a:lnTo>
                <a:lnTo>
                  <a:pt x="1247776" y="649478"/>
                </a:lnTo>
                <a:lnTo>
                  <a:pt x="1248411" y="649795"/>
                </a:lnTo>
                <a:lnTo>
                  <a:pt x="1249363" y="650113"/>
                </a:lnTo>
                <a:lnTo>
                  <a:pt x="1249681" y="642815"/>
                </a:lnTo>
                <a:lnTo>
                  <a:pt x="1250316" y="635201"/>
                </a:lnTo>
                <a:lnTo>
                  <a:pt x="1250951" y="628220"/>
                </a:lnTo>
                <a:lnTo>
                  <a:pt x="1252221" y="622192"/>
                </a:lnTo>
                <a:lnTo>
                  <a:pt x="1251586" y="613943"/>
                </a:lnTo>
                <a:lnTo>
                  <a:pt x="1250951" y="606328"/>
                </a:lnTo>
                <a:lnTo>
                  <a:pt x="1250951" y="599031"/>
                </a:lnTo>
                <a:lnTo>
                  <a:pt x="1251586" y="592368"/>
                </a:lnTo>
                <a:lnTo>
                  <a:pt x="1251903" y="586022"/>
                </a:lnTo>
                <a:lnTo>
                  <a:pt x="1252856" y="579994"/>
                </a:lnTo>
                <a:lnTo>
                  <a:pt x="1254126" y="574283"/>
                </a:lnTo>
                <a:lnTo>
                  <a:pt x="1255713" y="569207"/>
                </a:lnTo>
                <a:lnTo>
                  <a:pt x="1257618" y="564130"/>
                </a:lnTo>
                <a:lnTo>
                  <a:pt x="1259841" y="559688"/>
                </a:lnTo>
                <a:lnTo>
                  <a:pt x="1262063" y="555564"/>
                </a:lnTo>
                <a:lnTo>
                  <a:pt x="1264603" y="551756"/>
                </a:lnTo>
                <a:lnTo>
                  <a:pt x="1267143" y="548266"/>
                </a:lnTo>
                <a:lnTo>
                  <a:pt x="1270636" y="545411"/>
                </a:lnTo>
                <a:lnTo>
                  <a:pt x="1273811" y="542873"/>
                </a:lnTo>
                <a:lnTo>
                  <a:pt x="1277303" y="540017"/>
                </a:lnTo>
                <a:lnTo>
                  <a:pt x="1261746" y="540017"/>
                </a:lnTo>
                <a:lnTo>
                  <a:pt x="1249363" y="540969"/>
                </a:lnTo>
                <a:lnTo>
                  <a:pt x="1239203" y="541286"/>
                </a:lnTo>
                <a:lnTo>
                  <a:pt x="1246188" y="537479"/>
                </a:lnTo>
                <a:lnTo>
                  <a:pt x="1253808" y="532720"/>
                </a:lnTo>
                <a:lnTo>
                  <a:pt x="1261111" y="527326"/>
                </a:lnTo>
                <a:lnTo>
                  <a:pt x="1268413" y="521615"/>
                </a:lnTo>
                <a:lnTo>
                  <a:pt x="1282701" y="511145"/>
                </a:lnTo>
                <a:lnTo>
                  <a:pt x="1289368" y="506703"/>
                </a:lnTo>
                <a:lnTo>
                  <a:pt x="1295401" y="502896"/>
                </a:lnTo>
                <a:lnTo>
                  <a:pt x="1303973" y="498771"/>
                </a:lnTo>
                <a:lnTo>
                  <a:pt x="1311911" y="494964"/>
                </a:lnTo>
                <a:lnTo>
                  <a:pt x="1320166" y="491156"/>
                </a:lnTo>
                <a:lnTo>
                  <a:pt x="1328103" y="487984"/>
                </a:lnTo>
                <a:lnTo>
                  <a:pt x="1336041" y="484811"/>
                </a:lnTo>
                <a:lnTo>
                  <a:pt x="1343978" y="482273"/>
                </a:lnTo>
                <a:lnTo>
                  <a:pt x="1359536" y="477831"/>
                </a:lnTo>
                <a:lnTo>
                  <a:pt x="1374141" y="474023"/>
                </a:lnTo>
                <a:lnTo>
                  <a:pt x="1388746" y="471485"/>
                </a:lnTo>
                <a:lnTo>
                  <a:pt x="1402716" y="469581"/>
                </a:lnTo>
                <a:lnTo>
                  <a:pt x="1416051" y="468630"/>
                </a:lnTo>
                <a:lnTo>
                  <a:pt x="1429386" y="468312"/>
                </a:lnTo>
                <a:close/>
                <a:moveTo>
                  <a:pt x="750948" y="302529"/>
                </a:moveTo>
                <a:lnTo>
                  <a:pt x="748724" y="302846"/>
                </a:lnTo>
                <a:lnTo>
                  <a:pt x="746818" y="303797"/>
                </a:lnTo>
                <a:lnTo>
                  <a:pt x="744912" y="304431"/>
                </a:lnTo>
                <a:lnTo>
                  <a:pt x="743641" y="306017"/>
                </a:lnTo>
                <a:lnTo>
                  <a:pt x="742053" y="307602"/>
                </a:lnTo>
                <a:lnTo>
                  <a:pt x="741417" y="309188"/>
                </a:lnTo>
                <a:lnTo>
                  <a:pt x="740464" y="311725"/>
                </a:lnTo>
                <a:lnTo>
                  <a:pt x="740464" y="313310"/>
                </a:lnTo>
                <a:lnTo>
                  <a:pt x="740464" y="315847"/>
                </a:lnTo>
                <a:lnTo>
                  <a:pt x="741417" y="318067"/>
                </a:lnTo>
                <a:lnTo>
                  <a:pt x="742053" y="319970"/>
                </a:lnTo>
                <a:lnTo>
                  <a:pt x="743641" y="321238"/>
                </a:lnTo>
                <a:lnTo>
                  <a:pt x="744912" y="322507"/>
                </a:lnTo>
                <a:lnTo>
                  <a:pt x="746818" y="323458"/>
                </a:lnTo>
                <a:lnTo>
                  <a:pt x="748724" y="324410"/>
                </a:lnTo>
                <a:lnTo>
                  <a:pt x="750948" y="324410"/>
                </a:lnTo>
                <a:lnTo>
                  <a:pt x="988881" y="324410"/>
                </a:lnTo>
                <a:lnTo>
                  <a:pt x="991105" y="324410"/>
                </a:lnTo>
                <a:lnTo>
                  <a:pt x="993011" y="323458"/>
                </a:lnTo>
                <a:lnTo>
                  <a:pt x="994917" y="322507"/>
                </a:lnTo>
                <a:lnTo>
                  <a:pt x="996506" y="321238"/>
                </a:lnTo>
                <a:lnTo>
                  <a:pt x="997776" y="319970"/>
                </a:lnTo>
                <a:lnTo>
                  <a:pt x="998729" y="318067"/>
                </a:lnTo>
                <a:lnTo>
                  <a:pt x="999365" y="315847"/>
                </a:lnTo>
                <a:lnTo>
                  <a:pt x="999365" y="313310"/>
                </a:lnTo>
                <a:lnTo>
                  <a:pt x="999365" y="311725"/>
                </a:lnTo>
                <a:lnTo>
                  <a:pt x="998729" y="309188"/>
                </a:lnTo>
                <a:lnTo>
                  <a:pt x="997776" y="307602"/>
                </a:lnTo>
                <a:lnTo>
                  <a:pt x="996506" y="306017"/>
                </a:lnTo>
                <a:lnTo>
                  <a:pt x="994917" y="304431"/>
                </a:lnTo>
                <a:lnTo>
                  <a:pt x="993011" y="303797"/>
                </a:lnTo>
                <a:lnTo>
                  <a:pt x="991105" y="302846"/>
                </a:lnTo>
                <a:lnTo>
                  <a:pt x="988881" y="302529"/>
                </a:lnTo>
                <a:lnTo>
                  <a:pt x="750948" y="302529"/>
                </a:lnTo>
                <a:close/>
                <a:moveTo>
                  <a:pt x="748724" y="219444"/>
                </a:moveTo>
                <a:lnTo>
                  <a:pt x="746818" y="220396"/>
                </a:lnTo>
                <a:lnTo>
                  <a:pt x="744912" y="221347"/>
                </a:lnTo>
                <a:lnTo>
                  <a:pt x="743641" y="222615"/>
                </a:lnTo>
                <a:lnTo>
                  <a:pt x="742053" y="224201"/>
                </a:lnTo>
                <a:lnTo>
                  <a:pt x="741417" y="226104"/>
                </a:lnTo>
                <a:lnTo>
                  <a:pt x="740464" y="228323"/>
                </a:lnTo>
                <a:lnTo>
                  <a:pt x="740464" y="230543"/>
                </a:lnTo>
                <a:lnTo>
                  <a:pt x="740464" y="232763"/>
                </a:lnTo>
                <a:lnTo>
                  <a:pt x="741417" y="234666"/>
                </a:lnTo>
                <a:lnTo>
                  <a:pt x="742053" y="236568"/>
                </a:lnTo>
                <a:lnTo>
                  <a:pt x="743641" y="237837"/>
                </a:lnTo>
                <a:lnTo>
                  <a:pt x="744912" y="239423"/>
                </a:lnTo>
                <a:lnTo>
                  <a:pt x="746818" y="240374"/>
                </a:lnTo>
                <a:lnTo>
                  <a:pt x="748724" y="241008"/>
                </a:lnTo>
                <a:lnTo>
                  <a:pt x="750948" y="241325"/>
                </a:lnTo>
                <a:lnTo>
                  <a:pt x="1133738" y="241325"/>
                </a:lnTo>
                <a:lnTo>
                  <a:pt x="1135644" y="241008"/>
                </a:lnTo>
                <a:lnTo>
                  <a:pt x="1137868" y="240374"/>
                </a:lnTo>
                <a:lnTo>
                  <a:pt x="1139456" y="239423"/>
                </a:lnTo>
                <a:lnTo>
                  <a:pt x="1141045" y="237837"/>
                </a:lnTo>
                <a:lnTo>
                  <a:pt x="1142316" y="236568"/>
                </a:lnTo>
                <a:lnTo>
                  <a:pt x="1143586" y="234666"/>
                </a:lnTo>
                <a:lnTo>
                  <a:pt x="1143904" y="232763"/>
                </a:lnTo>
                <a:lnTo>
                  <a:pt x="1144222" y="230543"/>
                </a:lnTo>
                <a:lnTo>
                  <a:pt x="1143904" y="228323"/>
                </a:lnTo>
                <a:lnTo>
                  <a:pt x="1143586" y="226104"/>
                </a:lnTo>
                <a:lnTo>
                  <a:pt x="1142316" y="224201"/>
                </a:lnTo>
                <a:lnTo>
                  <a:pt x="1141045" y="222615"/>
                </a:lnTo>
                <a:lnTo>
                  <a:pt x="1139456" y="221347"/>
                </a:lnTo>
                <a:lnTo>
                  <a:pt x="1137868" y="220396"/>
                </a:lnTo>
                <a:lnTo>
                  <a:pt x="1135644" y="219444"/>
                </a:lnTo>
                <a:lnTo>
                  <a:pt x="1133738" y="219444"/>
                </a:lnTo>
                <a:lnTo>
                  <a:pt x="750948" y="219444"/>
                </a:lnTo>
                <a:lnTo>
                  <a:pt x="748724" y="219444"/>
                </a:lnTo>
                <a:close/>
                <a:moveTo>
                  <a:pt x="748724" y="141751"/>
                </a:moveTo>
                <a:lnTo>
                  <a:pt x="746818" y="142702"/>
                </a:lnTo>
                <a:lnTo>
                  <a:pt x="744912" y="143336"/>
                </a:lnTo>
                <a:lnTo>
                  <a:pt x="743641" y="144922"/>
                </a:lnTo>
                <a:lnTo>
                  <a:pt x="742053" y="146191"/>
                </a:lnTo>
                <a:lnTo>
                  <a:pt x="741417" y="148093"/>
                </a:lnTo>
                <a:lnTo>
                  <a:pt x="740464" y="150630"/>
                </a:lnTo>
                <a:lnTo>
                  <a:pt x="740464" y="152216"/>
                </a:lnTo>
                <a:lnTo>
                  <a:pt x="740464" y="154753"/>
                </a:lnTo>
                <a:lnTo>
                  <a:pt x="741417" y="156972"/>
                </a:lnTo>
                <a:lnTo>
                  <a:pt x="742053" y="158875"/>
                </a:lnTo>
                <a:lnTo>
                  <a:pt x="743641" y="160144"/>
                </a:lnTo>
                <a:lnTo>
                  <a:pt x="744912" y="161729"/>
                </a:lnTo>
                <a:lnTo>
                  <a:pt x="746818" y="162363"/>
                </a:lnTo>
                <a:lnTo>
                  <a:pt x="748724" y="163315"/>
                </a:lnTo>
                <a:lnTo>
                  <a:pt x="750948" y="163315"/>
                </a:lnTo>
                <a:lnTo>
                  <a:pt x="1133738" y="163315"/>
                </a:lnTo>
                <a:lnTo>
                  <a:pt x="1135644" y="163315"/>
                </a:lnTo>
                <a:lnTo>
                  <a:pt x="1137868" y="162363"/>
                </a:lnTo>
                <a:lnTo>
                  <a:pt x="1139456" y="161729"/>
                </a:lnTo>
                <a:lnTo>
                  <a:pt x="1141045" y="160144"/>
                </a:lnTo>
                <a:lnTo>
                  <a:pt x="1142316" y="158875"/>
                </a:lnTo>
                <a:lnTo>
                  <a:pt x="1143586" y="156972"/>
                </a:lnTo>
                <a:lnTo>
                  <a:pt x="1143904" y="154753"/>
                </a:lnTo>
                <a:lnTo>
                  <a:pt x="1144222" y="152216"/>
                </a:lnTo>
                <a:lnTo>
                  <a:pt x="1143904" y="150630"/>
                </a:lnTo>
                <a:lnTo>
                  <a:pt x="1143586" y="148093"/>
                </a:lnTo>
                <a:lnTo>
                  <a:pt x="1142316" y="146191"/>
                </a:lnTo>
                <a:lnTo>
                  <a:pt x="1141045" y="144922"/>
                </a:lnTo>
                <a:lnTo>
                  <a:pt x="1139456" y="143336"/>
                </a:lnTo>
                <a:lnTo>
                  <a:pt x="1137868" y="142702"/>
                </a:lnTo>
                <a:lnTo>
                  <a:pt x="1135644" y="141751"/>
                </a:lnTo>
                <a:lnTo>
                  <a:pt x="1133738" y="141751"/>
                </a:lnTo>
                <a:lnTo>
                  <a:pt x="750948" y="141751"/>
                </a:lnTo>
                <a:lnTo>
                  <a:pt x="748724" y="141751"/>
                </a:lnTo>
                <a:close/>
                <a:moveTo>
                  <a:pt x="789068" y="0"/>
                </a:moveTo>
                <a:lnTo>
                  <a:pt x="1085770" y="0"/>
                </a:lnTo>
                <a:lnTo>
                  <a:pt x="1093712" y="317"/>
                </a:lnTo>
                <a:lnTo>
                  <a:pt x="1101336" y="635"/>
                </a:lnTo>
                <a:lnTo>
                  <a:pt x="1108960" y="1903"/>
                </a:lnTo>
                <a:lnTo>
                  <a:pt x="1116267" y="2854"/>
                </a:lnTo>
                <a:lnTo>
                  <a:pt x="1123573" y="4757"/>
                </a:lnTo>
                <a:lnTo>
                  <a:pt x="1130562" y="6660"/>
                </a:lnTo>
                <a:lnTo>
                  <a:pt x="1137868" y="8879"/>
                </a:lnTo>
                <a:lnTo>
                  <a:pt x="1144539" y="12051"/>
                </a:lnTo>
                <a:lnTo>
                  <a:pt x="1151210" y="14905"/>
                </a:lnTo>
                <a:lnTo>
                  <a:pt x="1157881" y="18393"/>
                </a:lnTo>
                <a:lnTo>
                  <a:pt x="1164235" y="21564"/>
                </a:lnTo>
                <a:lnTo>
                  <a:pt x="1170270" y="25687"/>
                </a:lnTo>
                <a:lnTo>
                  <a:pt x="1176306" y="29809"/>
                </a:lnTo>
                <a:lnTo>
                  <a:pt x="1181706" y="34566"/>
                </a:lnTo>
                <a:lnTo>
                  <a:pt x="1187424" y="39006"/>
                </a:lnTo>
                <a:lnTo>
                  <a:pt x="1192507" y="44079"/>
                </a:lnTo>
                <a:lnTo>
                  <a:pt x="1197590" y="49153"/>
                </a:lnTo>
                <a:lnTo>
                  <a:pt x="1202037" y="54861"/>
                </a:lnTo>
                <a:lnTo>
                  <a:pt x="1206802" y="60252"/>
                </a:lnTo>
                <a:lnTo>
                  <a:pt x="1210932" y="66277"/>
                </a:lnTo>
                <a:lnTo>
                  <a:pt x="1215062" y="72303"/>
                </a:lnTo>
                <a:lnTo>
                  <a:pt x="1218238" y="78645"/>
                </a:lnTo>
                <a:lnTo>
                  <a:pt x="1221733" y="84987"/>
                </a:lnTo>
                <a:lnTo>
                  <a:pt x="1224592" y="91964"/>
                </a:lnTo>
                <a:lnTo>
                  <a:pt x="1227768" y="98623"/>
                </a:lnTo>
                <a:lnTo>
                  <a:pt x="1229992" y="105917"/>
                </a:lnTo>
                <a:lnTo>
                  <a:pt x="1231898" y="112893"/>
                </a:lnTo>
                <a:lnTo>
                  <a:pt x="1233804" y="120187"/>
                </a:lnTo>
                <a:lnTo>
                  <a:pt x="1234757" y="127481"/>
                </a:lnTo>
                <a:lnTo>
                  <a:pt x="1236028" y="135092"/>
                </a:lnTo>
                <a:lnTo>
                  <a:pt x="1236345" y="143019"/>
                </a:lnTo>
                <a:lnTo>
                  <a:pt x="1236663" y="150630"/>
                </a:lnTo>
                <a:lnTo>
                  <a:pt x="1236663" y="296186"/>
                </a:lnTo>
                <a:lnTo>
                  <a:pt x="1236345" y="303797"/>
                </a:lnTo>
                <a:lnTo>
                  <a:pt x="1236028" y="311725"/>
                </a:lnTo>
                <a:lnTo>
                  <a:pt x="1234757" y="319019"/>
                </a:lnTo>
                <a:lnTo>
                  <a:pt x="1233804" y="326629"/>
                </a:lnTo>
                <a:lnTo>
                  <a:pt x="1231898" y="333606"/>
                </a:lnTo>
                <a:lnTo>
                  <a:pt x="1229992" y="340900"/>
                </a:lnTo>
                <a:lnTo>
                  <a:pt x="1227768" y="347876"/>
                </a:lnTo>
                <a:lnTo>
                  <a:pt x="1224592" y="354853"/>
                </a:lnTo>
                <a:lnTo>
                  <a:pt x="1221733" y="361512"/>
                </a:lnTo>
                <a:lnTo>
                  <a:pt x="1218238" y="367854"/>
                </a:lnTo>
                <a:lnTo>
                  <a:pt x="1215062" y="374197"/>
                </a:lnTo>
                <a:lnTo>
                  <a:pt x="1210932" y="380222"/>
                </a:lnTo>
                <a:lnTo>
                  <a:pt x="1206802" y="386247"/>
                </a:lnTo>
                <a:lnTo>
                  <a:pt x="1202037" y="391955"/>
                </a:lnTo>
                <a:lnTo>
                  <a:pt x="1197590" y="397346"/>
                </a:lnTo>
                <a:lnTo>
                  <a:pt x="1192507" y="402420"/>
                </a:lnTo>
                <a:lnTo>
                  <a:pt x="1187424" y="407811"/>
                </a:lnTo>
                <a:lnTo>
                  <a:pt x="1181706" y="412251"/>
                </a:lnTo>
                <a:lnTo>
                  <a:pt x="1176306" y="416690"/>
                </a:lnTo>
                <a:lnTo>
                  <a:pt x="1170270" y="420813"/>
                </a:lnTo>
                <a:lnTo>
                  <a:pt x="1164235" y="424935"/>
                </a:lnTo>
                <a:lnTo>
                  <a:pt x="1157881" y="428423"/>
                </a:lnTo>
                <a:lnTo>
                  <a:pt x="1151210" y="431912"/>
                </a:lnTo>
                <a:lnTo>
                  <a:pt x="1144539" y="434766"/>
                </a:lnTo>
                <a:lnTo>
                  <a:pt x="1137868" y="437303"/>
                </a:lnTo>
                <a:lnTo>
                  <a:pt x="1130562" y="440157"/>
                </a:lnTo>
                <a:lnTo>
                  <a:pt x="1123573" y="442059"/>
                </a:lnTo>
                <a:lnTo>
                  <a:pt x="1116267" y="443645"/>
                </a:lnTo>
                <a:lnTo>
                  <a:pt x="1108960" y="444914"/>
                </a:lnTo>
                <a:lnTo>
                  <a:pt x="1101336" y="446182"/>
                </a:lnTo>
                <a:lnTo>
                  <a:pt x="1093712" y="446499"/>
                </a:lnTo>
                <a:lnTo>
                  <a:pt x="1085770" y="446816"/>
                </a:lnTo>
                <a:lnTo>
                  <a:pt x="1060675" y="446816"/>
                </a:lnTo>
                <a:lnTo>
                  <a:pt x="1084500" y="523875"/>
                </a:lnTo>
                <a:lnTo>
                  <a:pt x="945996" y="446816"/>
                </a:lnTo>
                <a:lnTo>
                  <a:pt x="789068" y="446816"/>
                </a:lnTo>
                <a:lnTo>
                  <a:pt x="781444" y="446499"/>
                </a:lnTo>
                <a:lnTo>
                  <a:pt x="773502" y="446182"/>
                </a:lnTo>
                <a:lnTo>
                  <a:pt x="766196" y="444914"/>
                </a:lnTo>
                <a:lnTo>
                  <a:pt x="758889" y="443645"/>
                </a:lnTo>
                <a:lnTo>
                  <a:pt x="751583" y="442059"/>
                </a:lnTo>
                <a:lnTo>
                  <a:pt x="744277" y="440157"/>
                </a:lnTo>
                <a:lnTo>
                  <a:pt x="737288" y="437303"/>
                </a:lnTo>
                <a:lnTo>
                  <a:pt x="730299" y="434766"/>
                </a:lnTo>
                <a:lnTo>
                  <a:pt x="723946" y="431912"/>
                </a:lnTo>
                <a:lnTo>
                  <a:pt x="717275" y="428423"/>
                </a:lnTo>
                <a:lnTo>
                  <a:pt x="710921" y="424935"/>
                </a:lnTo>
                <a:lnTo>
                  <a:pt x="704886" y="420813"/>
                </a:lnTo>
                <a:lnTo>
                  <a:pt x="698850" y="416690"/>
                </a:lnTo>
                <a:lnTo>
                  <a:pt x="693132" y="412251"/>
                </a:lnTo>
                <a:lnTo>
                  <a:pt x="687731" y="407811"/>
                </a:lnTo>
                <a:lnTo>
                  <a:pt x="682649" y="402420"/>
                </a:lnTo>
                <a:lnTo>
                  <a:pt x="677566" y="397346"/>
                </a:lnTo>
                <a:lnTo>
                  <a:pt x="672801" y="391955"/>
                </a:lnTo>
                <a:lnTo>
                  <a:pt x="668354" y="386247"/>
                </a:lnTo>
                <a:lnTo>
                  <a:pt x="664224" y="380222"/>
                </a:lnTo>
                <a:lnTo>
                  <a:pt x="660094" y="374197"/>
                </a:lnTo>
                <a:lnTo>
                  <a:pt x="656600" y="367854"/>
                </a:lnTo>
                <a:lnTo>
                  <a:pt x="653106" y="361512"/>
                </a:lnTo>
                <a:lnTo>
                  <a:pt x="650247" y="354853"/>
                </a:lnTo>
                <a:lnTo>
                  <a:pt x="647705" y="347876"/>
                </a:lnTo>
                <a:lnTo>
                  <a:pt x="644846" y="340900"/>
                </a:lnTo>
                <a:lnTo>
                  <a:pt x="642940" y="333606"/>
                </a:lnTo>
                <a:lnTo>
                  <a:pt x="641669" y="326629"/>
                </a:lnTo>
                <a:lnTo>
                  <a:pt x="640081" y="319019"/>
                </a:lnTo>
                <a:lnTo>
                  <a:pt x="638810" y="311725"/>
                </a:lnTo>
                <a:lnTo>
                  <a:pt x="638493" y="303797"/>
                </a:lnTo>
                <a:lnTo>
                  <a:pt x="638175" y="296186"/>
                </a:lnTo>
                <a:lnTo>
                  <a:pt x="638175" y="150630"/>
                </a:lnTo>
                <a:lnTo>
                  <a:pt x="638493" y="143019"/>
                </a:lnTo>
                <a:lnTo>
                  <a:pt x="638810" y="135092"/>
                </a:lnTo>
                <a:lnTo>
                  <a:pt x="640081" y="127481"/>
                </a:lnTo>
                <a:lnTo>
                  <a:pt x="641669" y="120187"/>
                </a:lnTo>
                <a:lnTo>
                  <a:pt x="642940" y="112893"/>
                </a:lnTo>
                <a:lnTo>
                  <a:pt x="644846" y="105917"/>
                </a:lnTo>
                <a:lnTo>
                  <a:pt x="647705" y="98623"/>
                </a:lnTo>
                <a:lnTo>
                  <a:pt x="650247" y="91964"/>
                </a:lnTo>
                <a:lnTo>
                  <a:pt x="653106" y="84987"/>
                </a:lnTo>
                <a:lnTo>
                  <a:pt x="656600" y="78645"/>
                </a:lnTo>
                <a:lnTo>
                  <a:pt x="660094" y="72303"/>
                </a:lnTo>
                <a:lnTo>
                  <a:pt x="664224" y="66277"/>
                </a:lnTo>
                <a:lnTo>
                  <a:pt x="668354" y="60252"/>
                </a:lnTo>
                <a:lnTo>
                  <a:pt x="672801" y="54861"/>
                </a:lnTo>
                <a:lnTo>
                  <a:pt x="677566" y="49153"/>
                </a:lnTo>
                <a:lnTo>
                  <a:pt x="682649" y="44079"/>
                </a:lnTo>
                <a:lnTo>
                  <a:pt x="687731" y="39006"/>
                </a:lnTo>
                <a:lnTo>
                  <a:pt x="693132" y="34566"/>
                </a:lnTo>
                <a:lnTo>
                  <a:pt x="698850" y="29809"/>
                </a:lnTo>
                <a:lnTo>
                  <a:pt x="704886" y="25687"/>
                </a:lnTo>
                <a:lnTo>
                  <a:pt x="710921" y="21564"/>
                </a:lnTo>
                <a:lnTo>
                  <a:pt x="717275" y="18393"/>
                </a:lnTo>
                <a:lnTo>
                  <a:pt x="723946" y="14905"/>
                </a:lnTo>
                <a:lnTo>
                  <a:pt x="730299" y="12051"/>
                </a:lnTo>
                <a:lnTo>
                  <a:pt x="737288" y="8879"/>
                </a:lnTo>
                <a:lnTo>
                  <a:pt x="744277" y="6660"/>
                </a:lnTo>
                <a:lnTo>
                  <a:pt x="751583" y="4757"/>
                </a:lnTo>
                <a:lnTo>
                  <a:pt x="758889" y="2854"/>
                </a:lnTo>
                <a:lnTo>
                  <a:pt x="766196" y="1903"/>
                </a:lnTo>
                <a:lnTo>
                  <a:pt x="773502" y="635"/>
                </a:lnTo>
                <a:lnTo>
                  <a:pt x="781444" y="317"/>
                </a:lnTo>
                <a:lnTo>
                  <a:pt x="789068" y="0"/>
                </a:lnTo>
                <a:close/>
              </a:path>
            </a:pathLst>
          </a:custGeom>
          <a:solidFill>
            <a:srgbClr val="F69F1E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22" name="圆角矩形 121"/>
          <p:cNvSpPr/>
          <p:nvPr/>
        </p:nvSpPr>
        <p:spPr>
          <a:xfrm>
            <a:off x="6775651" y="1534962"/>
            <a:ext cx="2428715" cy="43115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7228745" y="1699179"/>
            <a:ext cx="1510137" cy="785115"/>
          </a:xfrm>
          <a:prstGeom prst="roundRect">
            <a:avLst/>
          </a:prstGeom>
          <a:solidFill>
            <a:srgbClr val="EA5E66"/>
          </a:solidFill>
          <a:ln w="14288" cap="flat">
            <a:noFill/>
            <a:prstDash val="solid"/>
            <a:miter lim="800000"/>
            <a:headEnd/>
            <a:tailEnd/>
          </a:ln>
          <a:effectLst>
            <a:innerShdw blurRad="88900" dist="88900" dir="13500000">
              <a:prstClr val="black">
                <a:alpha val="50000"/>
              </a:prstClr>
            </a:innerShdw>
          </a:effec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7371961" y="1834424"/>
            <a:ext cx="1223707" cy="520432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1F1F1"/>
              </a:gs>
            </a:gsLst>
            <a:lin ang="2700000" scaled="1"/>
            <a:tileRect/>
          </a:gradFill>
          <a:ln w="28575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6662492" y="1803781"/>
            <a:ext cx="1287857" cy="1287855"/>
          </a:xfrm>
          <a:prstGeom prst="ellipse">
            <a:avLst/>
          </a:prstGeom>
          <a:noFill/>
          <a:ln>
            <a:noFill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999" b="0" i="0" u="none" strike="noStrike" kern="1200" cap="none" spc="0" normalizeH="0" baseline="0" noProof="0" dirty="0">
              <a:ln>
                <a:noFill/>
              </a:ln>
              <a:solidFill>
                <a:srgbClr val="0087CF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26" name="文本框 55"/>
          <p:cNvSpPr txBox="1"/>
          <p:nvPr/>
        </p:nvSpPr>
        <p:spPr>
          <a:xfrm>
            <a:off x="13677699" y="1384537"/>
            <a:ext cx="55335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rPr>
              <a:t>03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7410190" y="1830068"/>
            <a:ext cx="10679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EA5E66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</a:rPr>
              <a:t>Output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EA5E66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</a:endParaRPr>
          </a:p>
        </p:txBody>
      </p:sp>
      <p:sp>
        <p:nvSpPr>
          <p:cNvPr id="129" name="KSO_Shape"/>
          <p:cNvSpPr>
            <a:spLocks/>
          </p:cNvSpPr>
          <p:nvPr/>
        </p:nvSpPr>
        <p:spPr bwMode="auto">
          <a:xfrm>
            <a:off x="14153439" y="-1654374"/>
            <a:ext cx="539647" cy="408335"/>
          </a:xfrm>
          <a:custGeom>
            <a:avLst/>
            <a:gdLst>
              <a:gd name="T0" fmla="*/ 354414 w 2295525"/>
              <a:gd name="T1" fmla="*/ 1437494 h 1735138"/>
              <a:gd name="T2" fmla="*/ 223983 w 2295525"/>
              <a:gd name="T3" fmla="*/ 1389407 h 1735138"/>
              <a:gd name="T4" fmla="*/ 200120 w 2295525"/>
              <a:gd name="T5" fmla="*/ 1433678 h 1735138"/>
              <a:gd name="T6" fmla="*/ 1871799 w 2295525"/>
              <a:gd name="T7" fmla="*/ 1202082 h 1735138"/>
              <a:gd name="T8" fmla="*/ 1862595 w 2295525"/>
              <a:gd name="T9" fmla="*/ 1430571 h 1735138"/>
              <a:gd name="T10" fmla="*/ 1585813 w 2295525"/>
              <a:gd name="T11" fmla="*/ 1207999 h 1735138"/>
              <a:gd name="T12" fmla="*/ 1490656 w 2295525"/>
              <a:gd name="T13" fmla="*/ 1402297 h 1735138"/>
              <a:gd name="T14" fmla="*/ 1152749 w 2295525"/>
              <a:gd name="T15" fmla="*/ 1383558 h 1735138"/>
              <a:gd name="T16" fmla="*/ 1090837 w 2295525"/>
              <a:gd name="T17" fmla="*/ 1220821 h 1735138"/>
              <a:gd name="T18" fmla="*/ 783516 w 2295525"/>
              <a:gd name="T19" fmla="*/ 1424982 h 1735138"/>
              <a:gd name="T20" fmla="*/ 1483025 w 2295525"/>
              <a:gd name="T21" fmla="*/ 1122300 h 1735138"/>
              <a:gd name="T22" fmla="*/ 1518730 w 2295525"/>
              <a:gd name="T23" fmla="*/ 1215802 h 1735138"/>
              <a:gd name="T24" fmla="*/ 1183050 w 2295525"/>
              <a:gd name="T25" fmla="*/ 1170419 h 1735138"/>
              <a:gd name="T26" fmla="*/ 1093135 w 2295525"/>
              <a:gd name="T27" fmla="*/ 1129269 h 1735138"/>
              <a:gd name="T28" fmla="*/ 556942 w 2295525"/>
              <a:gd name="T29" fmla="*/ 1349470 h 1735138"/>
              <a:gd name="T30" fmla="*/ 575056 w 2295525"/>
              <a:gd name="T31" fmla="*/ 1122300 h 1735138"/>
              <a:gd name="T32" fmla="*/ 1862842 w 2295525"/>
              <a:gd name="T33" fmla="*/ 1073163 h 1735138"/>
              <a:gd name="T34" fmla="*/ 1818708 w 2295525"/>
              <a:gd name="T35" fmla="*/ 1141187 h 1735138"/>
              <a:gd name="T36" fmla="*/ 1616812 w 2295525"/>
              <a:gd name="T37" fmla="*/ 1141187 h 1735138"/>
              <a:gd name="T38" fmla="*/ 1710350 w 2295525"/>
              <a:gd name="T39" fmla="*/ 973592 h 1735138"/>
              <a:gd name="T40" fmla="*/ 1049969 w 2295525"/>
              <a:gd name="T41" fmla="*/ 1053775 h 1735138"/>
              <a:gd name="T42" fmla="*/ 1014682 w 2295525"/>
              <a:gd name="T43" fmla="*/ 1139873 h 1735138"/>
              <a:gd name="T44" fmla="*/ 810877 w 2295525"/>
              <a:gd name="T45" fmla="*/ 1148088 h 1735138"/>
              <a:gd name="T46" fmla="*/ 894641 w 2295525"/>
              <a:gd name="T47" fmla="*/ 977206 h 1735138"/>
              <a:gd name="T48" fmla="*/ 1442943 w 2295525"/>
              <a:gd name="T49" fmla="*/ 1075103 h 1735138"/>
              <a:gd name="T50" fmla="*/ 1436373 w 2295525"/>
              <a:gd name="T51" fmla="*/ 1150050 h 1735138"/>
              <a:gd name="T52" fmla="*/ 1208721 w 2295525"/>
              <a:gd name="T53" fmla="*/ 1078390 h 1735138"/>
              <a:gd name="T54" fmla="*/ 1323368 w 2295525"/>
              <a:gd name="T55" fmla="*/ 948876 h 1735138"/>
              <a:gd name="T56" fmla="*/ 1621695 w 2295525"/>
              <a:gd name="T57" fmla="*/ 933562 h 1735138"/>
              <a:gd name="T58" fmla="*/ 1479674 w 2295525"/>
              <a:gd name="T59" fmla="*/ 1082709 h 1735138"/>
              <a:gd name="T60" fmla="*/ 1414939 w 2295525"/>
              <a:gd name="T61" fmla="*/ 921326 h 1735138"/>
              <a:gd name="T62" fmla="*/ 734217 w 2295525"/>
              <a:gd name="T63" fmla="*/ 885923 h 1735138"/>
              <a:gd name="T64" fmla="*/ 821379 w 2295525"/>
              <a:gd name="T65" fmla="*/ 995880 h 1735138"/>
              <a:gd name="T66" fmla="*/ 569798 w 2295525"/>
              <a:gd name="T67" fmla="*/ 1011399 h 1735138"/>
              <a:gd name="T68" fmla="*/ 708465 w 2295525"/>
              <a:gd name="T69" fmla="*/ 874696 h 1735138"/>
              <a:gd name="T70" fmla="*/ 1179427 w 2295525"/>
              <a:gd name="T71" fmla="*/ 987627 h 1735138"/>
              <a:gd name="T72" fmla="*/ 1053942 w 2295525"/>
              <a:gd name="T73" fmla="*/ 998854 h 1735138"/>
              <a:gd name="T74" fmla="*/ 1081279 w 2295525"/>
              <a:gd name="T75" fmla="*/ 872390 h 1735138"/>
              <a:gd name="T76" fmla="*/ 630962 w 2295525"/>
              <a:gd name="T77" fmla="*/ 582190 h 1735138"/>
              <a:gd name="T78" fmla="*/ 650134 w 2295525"/>
              <a:gd name="T79" fmla="*/ 606180 h 1735138"/>
              <a:gd name="T80" fmla="*/ 568156 w 2295525"/>
              <a:gd name="T81" fmla="*/ 576931 h 1735138"/>
              <a:gd name="T82" fmla="*/ 423066 w 2295525"/>
              <a:gd name="T83" fmla="*/ 442769 h 1735138"/>
              <a:gd name="T84" fmla="*/ 467582 w 2295525"/>
              <a:gd name="T85" fmla="*/ 701168 h 1735138"/>
              <a:gd name="T86" fmla="*/ 431639 w 2295525"/>
              <a:gd name="T87" fmla="*/ 840254 h 1735138"/>
              <a:gd name="T88" fmla="*/ 233461 w 2295525"/>
              <a:gd name="T89" fmla="*/ 1059432 h 1735138"/>
              <a:gd name="T90" fmla="*/ 24401 w 2295525"/>
              <a:gd name="T91" fmla="*/ 753902 h 1735138"/>
              <a:gd name="T92" fmla="*/ 24071 w 2295525"/>
              <a:gd name="T93" fmla="*/ 496162 h 1735138"/>
              <a:gd name="T94" fmla="*/ 271712 w 2295525"/>
              <a:gd name="T95" fmla="*/ 589107 h 1735138"/>
              <a:gd name="T96" fmla="*/ 114945 w 2295525"/>
              <a:gd name="T97" fmla="*/ 167158 h 1735138"/>
              <a:gd name="T98" fmla="*/ 805855 w 2295525"/>
              <a:gd name="T99" fmla="*/ 635663 h 1735138"/>
              <a:gd name="T100" fmla="*/ 259204 w 2295525"/>
              <a:gd name="T101" fmla="*/ 33300 h 1735138"/>
              <a:gd name="T102" fmla="*/ 328699 w 2295525"/>
              <a:gd name="T103" fmla="*/ 129902 h 1735138"/>
              <a:gd name="T104" fmla="*/ 367892 w 2295525"/>
              <a:gd name="T105" fmla="*/ 169466 h 1735138"/>
              <a:gd name="T106" fmla="*/ 336932 w 2295525"/>
              <a:gd name="T107" fmla="*/ 328712 h 1735138"/>
              <a:gd name="T108" fmla="*/ 211447 w 2295525"/>
              <a:gd name="T109" fmla="*/ 381464 h 1735138"/>
              <a:gd name="T110" fmla="*/ 106711 w 2295525"/>
              <a:gd name="T111" fmla="*/ 261452 h 1735138"/>
              <a:gd name="T112" fmla="*/ 105065 w 2295525"/>
              <a:gd name="T113" fmla="*/ 98581 h 1735138"/>
              <a:gd name="T114" fmla="*/ 1739362 w 2295525"/>
              <a:gd name="T115" fmla="*/ 11210 h 1735138"/>
              <a:gd name="T116" fmla="*/ 1780178 w 2295525"/>
              <a:gd name="T117" fmla="*/ 665335 h 1735138"/>
              <a:gd name="T118" fmla="*/ 801905 w 2295525"/>
              <a:gd name="T119" fmla="*/ 719736 h 1735138"/>
              <a:gd name="T120" fmla="*/ 728501 w 2295525"/>
              <a:gd name="T121" fmla="*/ 578954 h 1735138"/>
              <a:gd name="T122" fmla="*/ 797296 w 2295525"/>
              <a:gd name="T123" fmla="*/ 2967 h 17351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95525" h="1735138">
                <a:moveTo>
                  <a:pt x="350837" y="1671638"/>
                </a:moveTo>
                <a:lnTo>
                  <a:pt x="438244" y="1671638"/>
                </a:lnTo>
                <a:lnTo>
                  <a:pt x="442634" y="1674019"/>
                </a:lnTo>
                <a:lnTo>
                  <a:pt x="452213" y="1680766"/>
                </a:lnTo>
                <a:lnTo>
                  <a:pt x="458599" y="1685132"/>
                </a:lnTo>
                <a:lnTo>
                  <a:pt x="465384" y="1690291"/>
                </a:lnTo>
                <a:lnTo>
                  <a:pt x="472169" y="1695847"/>
                </a:lnTo>
                <a:lnTo>
                  <a:pt x="478156" y="1701404"/>
                </a:lnTo>
                <a:lnTo>
                  <a:pt x="483743" y="1706960"/>
                </a:lnTo>
                <a:lnTo>
                  <a:pt x="488533" y="1712913"/>
                </a:lnTo>
                <a:lnTo>
                  <a:pt x="490129" y="1715691"/>
                </a:lnTo>
                <a:lnTo>
                  <a:pt x="490928" y="1718072"/>
                </a:lnTo>
                <a:lnTo>
                  <a:pt x="491726" y="1720454"/>
                </a:lnTo>
                <a:lnTo>
                  <a:pt x="492125" y="1723232"/>
                </a:lnTo>
                <a:lnTo>
                  <a:pt x="491726" y="1725216"/>
                </a:lnTo>
                <a:lnTo>
                  <a:pt x="490928" y="1727201"/>
                </a:lnTo>
                <a:lnTo>
                  <a:pt x="489331" y="1729582"/>
                </a:lnTo>
                <a:lnTo>
                  <a:pt x="486537" y="1730772"/>
                </a:lnTo>
                <a:lnTo>
                  <a:pt x="483743" y="1732360"/>
                </a:lnTo>
                <a:lnTo>
                  <a:pt x="479752" y="1733551"/>
                </a:lnTo>
                <a:lnTo>
                  <a:pt x="475362" y="1734344"/>
                </a:lnTo>
                <a:lnTo>
                  <a:pt x="469774" y="1734741"/>
                </a:lnTo>
                <a:lnTo>
                  <a:pt x="462590" y="1735138"/>
                </a:lnTo>
                <a:lnTo>
                  <a:pt x="455805" y="1735138"/>
                </a:lnTo>
                <a:lnTo>
                  <a:pt x="449419" y="1734741"/>
                </a:lnTo>
                <a:lnTo>
                  <a:pt x="443432" y="1733947"/>
                </a:lnTo>
                <a:lnTo>
                  <a:pt x="437446" y="1733154"/>
                </a:lnTo>
                <a:lnTo>
                  <a:pt x="431858" y="1731566"/>
                </a:lnTo>
                <a:lnTo>
                  <a:pt x="427069" y="1730376"/>
                </a:lnTo>
                <a:lnTo>
                  <a:pt x="421481" y="1727994"/>
                </a:lnTo>
                <a:lnTo>
                  <a:pt x="416691" y="1726010"/>
                </a:lnTo>
                <a:lnTo>
                  <a:pt x="411902" y="1724026"/>
                </a:lnTo>
                <a:lnTo>
                  <a:pt x="402722" y="1718866"/>
                </a:lnTo>
                <a:lnTo>
                  <a:pt x="394341" y="1712913"/>
                </a:lnTo>
                <a:lnTo>
                  <a:pt x="385560" y="1706960"/>
                </a:lnTo>
                <a:lnTo>
                  <a:pt x="381968" y="1704579"/>
                </a:lnTo>
                <a:lnTo>
                  <a:pt x="379573" y="1703785"/>
                </a:lnTo>
                <a:lnTo>
                  <a:pt x="377578" y="1703785"/>
                </a:lnTo>
                <a:lnTo>
                  <a:pt x="376780" y="1704182"/>
                </a:lnTo>
                <a:lnTo>
                  <a:pt x="376380" y="1705372"/>
                </a:lnTo>
                <a:lnTo>
                  <a:pt x="375582" y="1706563"/>
                </a:lnTo>
                <a:lnTo>
                  <a:pt x="375183" y="1707357"/>
                </a:lnTo>
                <a:lnTo>
                  <a:pt x="373986" y="1707754"/>
                </a:lnTo>
                <a:lnTo>
                  <a:pt x="364008" y="1707357"/>
                </a:lnTo>
                <a:lnTo>
                  <a:pt x="358420" y="1706563"/>
                </a:lnTo>
                <a:lnTo>
                  <a:pt x="356425" y="1706166"/>
                </a:lnTo>
                <a:lnTo>
                  <a:pt x="355227" y="1705769"/>
                </a:lnTo>
                <a:lnTo>
                  <a:pt x="353232" y="1697435"/>
                </a:lnTo>
                <a:lnTo>
                  <a:pt x="352433" y="1690688"/>
                </a:lnTo>
                <a:lnTo>
                  <a:pt x="351635" y="1685132"/>
                </a:lnTo>
                <a:lnTo>
                  <a:pt x="351236" y="1680766"/>
                </a:lnTo>
                <a:lnTo>
                  <a:pt x="351635" y="1677988"/>
                </a:lnTo>
                <a:lnTo>
                  <a:pt x="351635" y="1676004"/>
                </a:lnTo>
                <a:lnTo>
                  <a:pt x="352433" y="1674019"/>
                </a:lnTo>
                <a:lnTo>
                  <a:pt x="350837" y="1671638"/>
                </a:lnTo>
                <a:close/>
                <a:moveTo>
                  <a:pt x="168275" y="1670050"/>
                </a:moveTo>
                <a:lnTo>
                  <a:pt x="265566" y="1670050"/>
                </a:lnTo>
                <a:lnTo>
                  <a:pt x="269899" y="1672491"/>
                </a:lnTo>
                <a:lnTo>
                  <a:pt x="281322" y="1679406"/>
                </a:lnTo>
                <a:lnTo>
                  <a:pt x="288018" y="1683881"/>
                </a:lnTo>
                <a:lnTo>
                  <a:pt x="295502" y="1689170"/>
                </a:lnTo>
                <a:lnTo>
                  <a:pt x="302986" y="1694458"/>
                </a:lnTo>
                <a:lnTo>
                  <a:pt x="309682" y="1700560"/>
                </a:lnTo>
                <a:lnTo>
                  <a:pt x="315984" y="1706255"/>
                </a:lnTo>
                <a:lnTo>
                  <a:pt x="318742" y="1709510"/>
                </a:lnTo>
                <a:lnTo>
                  <a:pt x="321105" y="1711950"/>
                </a:lnTo>
                <a:lnTo>
                  <a:pt x="322681" y="1714798"/>
                </a:lnTo>
                <a:lnTo>
                  <a:pt x="323862" y="1717646"/>
                </a:lnTo>
                <a:lnTo>
                  <a:pt x="325044" y="1720086"/>
                </a:lnTo>
                <a:lnTo>
                  <a:pt x="325438" y="1722934"/>
                </a:lnTo>
                <a:lnTo>
                  <a:pt x="325044" y="1724968"/>
                </a:lnTo>
                <a:lnTo>
                  <a:pt x="323862" y="1727002"/>
                </a:lnTo>
                <a:lnTo>
                  <a:pt x="321893" y="1728629"/>
                </a:lnTo>
                <a:lnTo>
                  <a:pt x="319529" y="1730663"/>
                </a:lnTo>
                <a:lnTo>
                  <a:pt x="315984" y="1732290"/>
                </a:lnTo>
                <a:lnTo>
                  <a:pt x="312046" y="1733104"/>
                </a:lnTo>
                <a:lnTo>
                  <a:pt x="306531" y="1734324"/>
                </a:lnTo>
                <a:lnTo>
                  <a:pt x="300229" y="1734731"/>
                </a:lnTo>
                <a:lnTo>
                  <a:pt x="292351" y="1735138"/>
                </a:lnTo>
                <a:lnTo>
                  <a:pt x="285261" y="1735138"/>
                </a:lnTo>
                <a:lnTo>
                  <a:pt x="278171" y="1734731"/>
                </a:lnTo>
                <a:lnTo>
                  <a:pt x="271475" y="1733918"/>
                </a:lnTo>
                <a:lnTo>
                  <a:pt x="264778" y="1732697"/>
                </a:lnTo>
                <a:lnTo>
                  <a:pt x="258476" y="1731477"/>
                </a:lnTo>
                <a:lnTo>
                  <a:pt x="252568" y="1729850"/>
                </a:lnTo>
                <a:lnTo>
                  <a:pt x="247053" y="1727816"/>
                </a:lnTo>
                <a:lnTo>
                  <a:pt x="241145" y="1725782"/>
                </a:lnTo>
                <a:lnTo>
                  <a:pt x="236024" y="1723748"/>
                </a:lnTo>
                <a:lnTo>
                  <a:pt x="225783" y="1718052"/>
                </a:lnTo>
                <a:lnTo>
                  <a:pt x="215936" y="1712357"/>
                </a:lnTo>
                <a:lnTo>
                  <a:pt x="206876" y="1706255"/>
                </a:lnTo>
                <a:lnTo>
                  <a:pt x="202543" y="1703814"/>
                </a:lnTo>
                <a:lnTo>
                  <a:pt x="200180" y="1703001"/>
                </a:lnTo>
                <a:lnTo>
                  <a:pt x="198211" y="1703001"/>
                </a:lnTo>
                <a:lnTo>
                  <a:pt x="197423" y="1703408"/>
                </a:lnTo>
                <a:lnTo>
                  <a:pt x="196241" y="1704628"/>
                </a:lnTo>
                <a:lnTo>
                  <a:pt x="195847" y="1705848"/>
                </a:lnTo>
                <a:lnTo>
                  <a:pt x="195060" y="1706662"/>
                </a:lnTo>
                <a:lnTo>
                  <a:pt x="193878" y="1707069"/>
                </a:lnTo>
                <a:lnTo>
                  <a:pt x="182455" y="1706662"/>
                </a:lnTo>
                <a:lnTo>
                  <a:pt x="176941" y="1705848"/>
                </a:lnTo>
                <a:lnTo>
                  <a:pt x="174183" y="1705442"/>
                </a:lnTo>
                <a:lnTo>
                  <a:pt x="173002" y="1705035"/>
                </a:lnTo>
                <a:lnTo>
                  <a:pt x="171032" y="1696492"/>
                </a:lnTo>
                <a:lnTo>
                  <a:pt x="169457" y="1689576"/>
                </a:lnTo>
                <a:lnTo>
                  <a:pt x="169063" y="1683881"/>
                </a:lnTo>
                <a:lnTo>
                  <a:pt x="168669" y="1679406"/>
                </a:lnTo>
                <a:lnTo>
                  <a:pt x="169063" y="1676152"/>
                </a:lnTo>
                <a:lnTo>
                  <a:pt x="169063" y="1674118"/>
                </a:lnTo>
                <a:lnTo>
                  <a:pt x="169457" y="1672491"/>
                </a:lnTo>
                <a:lnTo>
                  <a:pt x="168275" y="1670050"/>
                </a:lnTo>
                <a:close/>
                <a:moveTo>
                  <a:pt x="1942197" y="1444625"/>
                </a:moveTo>
                <a:lnTo>
                  <a:pt x="2238486" y="1444625"/>
                </a:lnTo>
                <a:lnTo>
                  <a:pt x="2244427" y="1445021"/>
                </a:lnTo>
                <a:lnTo>
                  <a:pt x="2249973" y="1445812"/>
                </a:lnTo>
                <a:lnTo>
                  <a:pt x="2255518" y="1447000"/>
                </a:lnTo>
                <a:lnTo>
                  <a:pt x="2260272" y="1448978"/>
                </a:lnTo>
                <a:lnTo>
                  <a:pt x="2265421" y="1451748"/>
                </a:lnTo>
                <a:lnTo>
                  <a:pt x="2270174" y="1454123"/>
                </a:lnTo>
                <a:lnTo>
                  <a:pt x="2274532" y="1457289"/>
                </a:lnTo>
                <a:lnTo>
                  <a:pt x="2278493" y="1461246"/>
                </a:lnTo>
                <a:lnTo>
                  <a:pt x="2282454" y="1465204"/>
                </a:lnTo>
                <a:lnTo>
                  <a:pt x="2285623" y="1469557"/>
                </a:lnTo>
                <a:lnTo>
                  <a:pt x="2287999" y="1474306"/>
                </a:lnTo>
                <a:lnTo>
                  <a:pt x="2290772" y="1479451"/>
                </a:lnTo>
                <a:lnTo>
                  <a:pt x="2292356" y="1484200"/>
                </a:lnTo>
                <a:lnTo>
                  <a:pt x="2293941" y="1489740"/>
                </a:lnTo>
                <a:lnTo>
                  <a:pt x="2294733" y="1495280"/>
                </a:lnTo>
                <a:lnTo>
                  <a:pt x="2295525" y="1501217"/>
                </a:lnTo>
                <a:lnTo>
                  <a:pt x="2295525" y="1665451"/>
                </a:lnTo>
                <a:lnTo>
                  <a:pt x="2294733" y="1671387"/>
                </a:lnTo>
                <a:lnTo>
                  <a:pt x="2293941" y="1676927"/>
                </a:lnTo>
                <a:lnTo>
                  <a:pt x="2292356" y="1682468"/>
                </a:lnTo>
                <a:lnTo>
                  <a:pt x="2290772" y="1688008"/>
                </a:lnTo>
                <a:lnTo>
                  <a:pt x="2287999" y="1692361"/>
                </a:lnTo>
                <a:lnTo>
                  <a:pt x="2285623" y="1697110"/>
                </a:lnTo>
                <a:lnTo>
                  <a:pt x="2282454" y="1701859"/>
                </a:lnTo>
                <a:lnTo>
                  <a:pt x="2278493" y="1705421"/>
                </a:lnTo>
                <a:lnTo>
                  <a:pt x="2274532" y="1709378"/>
                </a:lnTo>
                <a:lnTo>
                  <a:pt x="2270174" y="1712544"/>
                </a:lnTo>
                <a:lnTo>
                  <a:pt x="2265421" y="1715315"/>
                </a:lnTo>
                <a:lnTo>
                  <a:pt x="2260272" y="1717689"/>
                </a:lnTo>
                <a:lnTo>
                  <a:pt x="2255518" y="1719668"/>
                </a:lnTo>
                <a:lnTo>
                  <a:pt x="2249973" y="1720855"/>
                </a:lnTo>
                <a:lnTo>
                  <a:pt x="2244427" y="1722042"/>
                </a:lnTo>
                <a:lnTo>
                  <a:pt x="2238486" y="1722438"/>
                </a:lnTo>
                <a:lnTo>
                  <a:pt x="1942197" y="1722438"/>
                </a:lnTo>
                <a:lnTo>
                  <a:pt x="1936652" y="1722042"/>
                </a:lnTo>
                <a:lnTo>
                  <a:pt x="1931106" y="1720855"/>
                </a:lnTo>
                <a:lnTo>
                  <a:pt x="1925561" y="1719668"/>
                </a:lnTo>
                <a:lnTo>
                  <a:pt x="1920412" y="1717689"/>
                </a:lnTo>
                <a:lnTo>
                  <a:pt x="1915262" y="1715315"/>
                </a:lnTo>
                <a:lnTo>
                  <a:pt x="1910905" y="1712544"/>
                </a:lnTo>
                <a:lnTo>
                  <a:pt x="1906548" y="1709378"/>
                </a:lnTo>
                <a:lnTo>
                  <a:pt x="1902191" y="1705421"/>
                </a:lnTo>
                <a:lnTo>
                  <a:pt x="1899022" y="1701859"/>
                </a:lnTo>
                <a:lnTo>
                  <a:pt x="1895457" y="1697110"/>
                </a:lnTo>
                <a:lnTo>
                  <a:pt x="1892684" y="1692361"/>
                </a:lnTo>
                <a:lnTo>
                  <a:pt x="1890307" y="1688008"/>
                </a:lnTo>
                <a:lnTo>
                  <a:pt x="1888327" y="1682468"/>
                </a:lnTo>
                <a:lnTo>
                  <a:pt x="1887139" y="1676927"/>
                </a:lnTo>
                <a:lnTo>
                  <a:pt x="1886346" y="1671387"/>
                </a:lnTo>
                <a:lnTo>
                  <a:pt x="1885950" y="1665451"/>
                </a:lnTo>
                <a:lnTo>
                  <a:pt x="1885950" y="1501217"/>
                </a:lnTo>
                <a:lnTo>
                  <a:pt x="1886346" y="1495280"/>
                </a:lnTo>
                <a:lnTo>
                  <a:pt x="1887139" y="1489740"/>
                </a:lnTo>
                <a:lnTo>
                  <a:pt x="1888327" y="1484200"/>
                </a:lnTo>
                <a:lnTo>
                  <a:pt x="1890307" y="1479451"/>
                </a:lnTo>
                <a:lnTo>
                  <a:pt x="1892684" y="1474306"/>
                </a:lnTo>
                <a:lnTo>
                  <a:pt x="1895457" y="1469557"/>
                </a:lnTo>
                <a:lnTo>
                  <a:pt x="1899022" y="1465204"/>
                </a:lnTo>
                <a:lnTo>
                  <a:pt x="1902191" y="1461246"/>
                </a:lnTo>
                <a:lnTo>
                  <a:pt x="1906548" y="1457289"/>
                </a:lnTo>
                <a:lnTo>
                  <a:pt x="1910905" y="1454123"/>
                </a:lnTo>
                <a:lnTo>
                  <a:pt x="1915262" y="1451748"/>
                </a:lnTo>
                <a:lnTo>
                  <a:pt x="1920412" y="1448978"/>
                </a:lnTo>
                <a:lnTo>
                  <a:pt x="1925561" y="1447000"/>
                </a:lnTo>
                <a:lnTo>
                  <a:pt x="1931106" y="1445812"/>
                </a:lnTo>
                <a:lnTo>
                  <a:pt x="1936652" y="1445021"/>
                </a:lnTo>
                <a:lnTo>
                  <a:pt x="1942197" y="1444625"/>
                </a:lnTo>
                <a:close/>
                <a:moveTo>
                  <a:pt x="1445637" y="1444625"/>
                </a:moveTo>
                <a:lnTo>
                  <a:pt x="1743650" y="1444625"/>
                </a:lnTo>
                <a:lnTo>
                  <a:pt x="1749627" y="1445021"/>
                </a:lnTo>
                <a:lnTo>
                  <a:pt x="1755204" y="1445812"/>
                </a:lnTo>
                <a:lnTo>
                  <a:pt x="1760384" y="1447000"/>
                </a:lnTo>
                <a:lnTo>
                  <a:pt x="1765563" y="1448978"/>
                </a:lnTo>
                <a:lnTo>
                  <a:pt x="1770743" y="1451748"/>
                </a:lnTo>
                <a:lnTo>
                  <a:pt x="1775524" y="1454123"/>
                </a:lnTo>
                <a:lnTo>
                  <a:pt x="1779508" y="1457289"/>
                </a:lnTo>
                <a:lnTo>
                  <a:pt x="1783890" y="1461246"/>
                </a:lnTo>
                <a:lnTo>
                  <a:pt x="1787476" y="1465204"/>
                </a:lnTo>
                <a:lnTo>
                  <a:pt x="1790663" y="1469557"/>
                </a:lnTo>
                <a:lnTo>
                  <a:pt x="1793452" y="1474306"/>
                </a:lnTo>
                <a:lnTo>
                  <a:pt x="1796241" y="1479451"/>
                </a:lnTo>
                <a:lnTo>
                  <a:pt x="1797835" y="1484200"/>
                </a:lnTo>
                <a:lnTo>
                  <a:pt x="1799428" y="1489740"/>
                </a:lnTo>
                <a:lnTo>
                  <a:pt x="1800225" y="1495280"/>
                </a:lnTo>
                <a:lnTo>
                  <a:pt x="1800225" y="1501217"/>
                </a:lnTo>
                <a:lnTo>
                  <a:pt x="1800225" y="1665451"/>
                </a:lnTo>
                <a:lnTo>
                  <a:pt x="1800225" y="1671387"/>
                </a:lnTo>
                <a:lnTo>
                  <a:pt x="1799428" y="1676927"/>
                </a:lnTo>
                <a:lnTo>
                  <a:pt x="1797835" y="1682468"/>
                </a:lnTo>
                <a:lnTo>
                  <a:pt x="1796241" y="1688008"/>
                </a:lnTo>
                <a:lnTo>
                  <a:pt x="1793452" y="1692361"/>
                </a:lnTo>
                <a:lnTo>
                  <a:pt x="1790663" y="1697110"/>
                </a:lnTo>
                <a:lnTo>
                  <a:pt x="1787476" y="1701859"/>
                </a:lnTo>
                <a:lnTo>
                  <a:pt x="1783890" y="1705421"/>
                </a:lnTo>
                <a:lnTo>
                  <a:pt x="1779508" y="1709378"/>
                </a:lnTo>
                <a:lnTo>
                  <a:pt x="1775524" y="1712544"/>
                </a:lnTo>
                <a:lnTo>
                  <a:pt x="1770743" y="1715315"/>
                </a:lnTo>
                <a:lnTo>
                  <a:pt x="1765563" y="1717689"/>
                </a:lnTo>
                <a:lnTo>
                  <a:pt x="1760384" y="1719668"/>
                </a:lnTo>
                <a:lnTo>
                  <a:pt x="1755204" y="1720855"/>
                </a:lnTo>
                <a:lnTo>
                  <a:pt x="1749627" y="1722042"/>
                </a:lnTo>
                <a:lnTo>
                  <a:pt x="1743650" y="1722438"/>
                </a:lnTo>
                <a:lnTo>
                  <a:pt x="1445637" y="1722438"/>
                </a:lnTo>
                <a:lnTo>
                  <a:pt x="1439661" y="1722042"/>
                </a:lnTo>
                <a:lnTo>
                  <a:pt x="1434083" y="1720855"/>
                </a:lnTo>
                <a:lnTo>
                  <a:pt x="1428904" y="1719668"/>
                </a:lnTo>
                <a:lnTo>
                  <a:pt x="1423724" y="1717689"/>
                </a:lnTo>
                <a:lnTo>
                  <a:pt x="1418545" y="1715315"/>
                </a:lnTo>
                <a:lnTo>
                  <a:pt x="1413764" y="1712544"/>
                </a:lnTo>
                <a:lnTo>
                  <a:pt x="1409780" y="1709378"/>
                </a:lnTo>
                <a:lnTo>
                  <a:pt x="1405397" y="1705421"/>
                </a:lnTo>
                <a:lnTo>
                  <a:pt x="1401811" y="1701859"/>
                </a:lnTo>
                <a:lnTo>
                  <a:pt x="1398624" y="1697110"/>
                </a:lnTo>
                <a:lnTo>
                  <a:pt x="1395835" y="1692361"/>
                </a:lnTo>
                <a:lnTo>
                  <a:pt x="1393046" y="1688008"/>
                </a:lnTo>
                <a:lnTo>
                  <a:pt x="1391453" y="1682468"/>
                </a:lnTo>
                <a:lnTo>
                  <a:pt x="1389859" y="1676927"/>
                </a:lnTo>
                <a:lnTo>
                  <a:pt x="1389062" y="1671387"/>
                </a:lnTo>
                <a:lnTo>
                  <a:pt x="1389062" y="1665451"/>
                </a:lnTo>
                <a:lnTo>
                  <a:pt x="1389062" y="1501217"/>
                </a:lnTo>
                <a:lnTo>
                  <a:pt x="1389062" y="1495280"/>
                </a:lnTo>
                <a:lnTo>
                  <a:pt x="1389859" y="1489740"/>
                </a:lnTo>
                <a:lnTo>
                  <a:pt x="1391453" y="1484200"/>
                </a:lnTo>
                <a:lnTo>
                  <a:pt x="1393046" y="1479451"/>
                </a:lnTo>
                <a:lnTo>
                  <a:pt x="1395835" y="1474306"/>
                </a:lnTo>
                <a:lnTo>
                  <a:pt x="1398624" y="1469557"/>
                </a:lnTo>
                <a:lnTo>
                  <a:pt x="1401811" y="1465204"/>
                </a:lnTo>
                <a:lnTo>
                  <a:pt x="1405397" y="1461246"/>
                </a:lnTo>
                <a:lnTo>
                  <a:pt x="1409780" y="1457289"/>
                </a:lnTo>
                <a:lnTo>
                  <a:pt x="1413764" y="1454123"/>
                </a:lnTo>
                <a:lnTo>
                  <a:pt x="1418545" y="1451748"/>
                </a:lnTo>
                <a:lnTo>
                  <a:pt x="1423724" y="1448978"/>
                </a:lnTo>
                <a:lnTo>
                  <a:pt x="1428904" y="1447000"/>
                </a:lnTo>
                <a:lnTo>
                  <a:pt x="1434083" y="1445812"/>
                </a:lnTo>
                <a:lnTo>
                  <a:pt x="1439661" y="1445021"/>
                </a:lnTo>
                <a:lnTo>
                  <a:pt x="1445637" y="1444625"/>
                </a:lnTo>
                <a:close/>
                <a:moveTo>
                  <a:pt x="971098" y="1444625"/>
                </a:moveTo>
                <a:lnTo>
                  <a:pt x="1267674" y="1444625"/>
                </a:lnTo>
                <a:lnTo>
                  <a:pt x="1273224" y="1445021"/>
                </a:lnTo>
                <a:lnTo>
                  <a:pt x="1278775" y="1445812"/>
                </a:lnTo>
                <a:lnTo>
                  <a:pt x="1284326" y="1447000"/>
                </a:lnTo>
                <a:lnTo>
                  <a:pt x="1289481" y="1448978"/>
                </a:lnTo>
                <a:lnTo>
                  <a:pt x="1294635" y="1451748"/>
                </a:lnTo>
                <a:lnTo>
                  <a:pt x="1298996" y="1454123"/>
                </a:lnTo>
                <a:lnTo>
                  <a:pt x="1303358" y="1457289"/>
                </a:lnTo>
                <a:lnTo>
                  <a:pt x="1307719" y="1461246"/>
                </a:lnTo>
                <a:lnTo>
                  <a:pt x="1311288" y="1465204"/>
                </a:lnTo>
                <a:lnTo>
                  <a:pt x="1314459" y="1469557"/>
                </a:lnTo>
                <a:lnTo>
                  <a:pt x="1317235" y="1474306"/>
                </a:lnTo>
                <a:lnTo>
                  <a:pt x="1319614" y="1479451"/>
                </a:lnTo>
                <a:lnTo>
                  <a:pt x="1321596" y="1484200"/>
                </a:lnTo>
                <a:lnTo>
                  <a:pt x="1323182" y="1489740"/>
                </a:lnTo>
                <a:lnTo>
                  <a:pt x="1323975" y="1495280"/>
                </a:lnTo>
                <a:lnTo>
                  <a:pt x="1323975" y="1501217"/>
                </a:lnTo>
                <a:lnTo>
                  <a:pt x="1323975" y="1665451"/>
                </a:lnTo>
                <a:lnTo>
                  <a:pt x="1323975" y="1671387"/>
                </a:lnTo>
                <a:lnTo>
                  <a:pt x="1323182" y="1676927"/>
                </a:lnTo>
                <a:lnTo>
                  <a:pt x="1321596" y="1682468"/>
                </a:lnTo>
                <a:lnTo>
                  <a:pt x="1319614" y="1688008"/>
                </a:lnTo>
                <a:lnTo>
                  <a:pt x="1317235" y="1692361"/>
                </a:lnTo>
                <a:lnTo>
                  <a:pt x="1314459" y="1697110"/>
                </a:lnTo>
                <a:lnTo>
                  <a:pt x="1311288" y="1701859"/>
                </a:lnTo>
                <a:lnTo>
                  <a:pt x="1307719" y="1705421"/>
                </a:lnTo>
                <a:lnTo>
                  <a:pt x="1303358" y="1709378"/>
                </a:lnTo>
                <a:lnTo>
                  <a:pt x="1298996" y="1712544"/>
                </a:lnTo>
                <a:lnTo>
                  <a:pt x="1294635" y="1715315"/>
                </a:lnTo>
                <a:lnTo>
                  <a:pt x="1289481" y="1717689"/>
                </a:lnTo>
                <a:lnTo>
                  <a:pt x="1284326" y="1719668"/>
                </a:lnTo>
                <a:lnTo>
                  <a:pt x="1278775" y="1720855"/>
                </a:lnTo>
                <a:lnTo>
                  <a:pt x="1273224" y="1722042"/>
                </a:lnTo>
                <a:lnTo>
                  <a:pt x="1267674" y="1722438"/>
                </a:lnTo>
                <a:lnTo>
                  <a:pt x="971098" y="1722438"/>
                </a:lnTo>
                <a:lnTo>
                  <a:pt x="965151" y="1722042"/>
                </a:lnTo>
                <a:lnTo>
                  <a:pt x="959600" y="1720855"/>
                </a:lnTo>
                <a:lnTo>
                  <a:pt x="954049" y="1719668"/>
                </a:lnTo>
                <a:lnTo>
                  <a:pt x="949291" y="1717689"/>
                </a:lnTo>
                <a:lnTo>
                  <a:pt x="944137" y="1715315"/>
                </a:lnTo>
                <a:lnTo>
                  <a:pt x="939379" y="1712544"/>
                </a:lnTo>
                <a:lnTo>
                  <a:pt x="935414" y="1709378"/>
                </a:lnTo>
                <a:lnTo>
                  <a:pt x="931053" y="1705421"/>
                </a:lnTo>
                <a:lnTo>
                  <a:pt x="927088" y="1701859"/>
                </a:lnTo>
                <a:lnTo>
                  <a:pt x="924312" y="1697110"/>
                </a:lnTo>
                <a:lnTo>
                  <a:pt x="921140" y="1692361"/>
                </a:lnTo>
                <a:lnTo>
                  <a:pt x="918762" y="1688008"/>
                </a:lnTo>
                <a:lnTo>
                  <a:pt x="917176" y="1682468"/>
                </a:lnTo>
                <a:lnTo>
                  <a:pt x="915590" y="1676927"/>
                </a:lnTo>
                <a:lnTo>
                  <a:pt x="914400" y="1671387"/>
                </a:lnTo>
                <a:lnTo>
                  <a:pt x="914400" y="1665451"/>
                </a:lnTo>
                <a:lnTo>
                  <a:pt x="914400" y="1501217"/>
                </a:lnTo>
                <a:lnTo>
                  <a:pt x="914400" y="1495280"/>
                </a:lnTo>
                <a:lnTo>
                  <a:pt x="915590" y="1489740"/>
                </a:lnTo>
                <a:lnTo>
                  <a:pt x="917176" y="1484200"/>
                </a:lnTo>
                <a:lnTo>
                  <a:pt x="918762" y="1479451"/>
                </a:lnTo>
                <a:lnTo>
                  <a:pt x="921140" y="1474306"/>
                </a:lnTo>
                <a:lnTo>
                  <a:pt x="924312" y="1469557"/>
                </a:lnTo>
                <a:lnTo>
                  <a:pt x="927088" y="1465204"/>
                </a:lnTo>
                <a:lnTo>
                  <a:pt x="931053" y="1461246"/>
                </a:lnTo>
                <a:lnTo>
                  <a:pt x="935414" y="1457289"/>
                </a:lnTo>
                <a:lnTo>
                  <a:pt x="939379" y="1454123"/>
                </a:lnTo>
                <a:lnTo>
                  <a:pt x="944137" y="1451748"/>
                </a:lnTo>
                <a:lnTo>
                  <a:pt x="949291" y="1448978"/>
                </a:lnTo>
                <a:lnTo>
                  <a:pt x="954049" y="1447000"/>
                </a:lnTo>
                <a:lnTo>
                  <a:pt x="959600" y="1445812"/>
                </a:lnTo>
                <a:lnTo>
                  <a:pt x="965151" y="1445021"/>
                </a:lnTo>
                <a:lnTo>
                  <a:pt x="971098" y="1444625"/>
                </a:lnTo>
                <a:close/>
                <a:moveTo>
                  <a:pt x="1787045" y="1350963"/>
                </a:moveTo>
                <a:lnTo>
                  <a:pt x="1913358" y="1350963"/>
                </a:lnTo>
                <a:lnTo>
                  <a:pt x="1913358" y="1366815"/>
                </a:lnTo>
                <a:lnTo>
                  <a:pt x="1914148" y="1381479"/>
                </a:lnTo>
                <a:lnTo>
                  <a:pt x="1915332" y="1395746"/>
                </a:lnTo>
                <a:lnTo>
                  <a:pt x="1917700" y="1409617"/>
                </a:lnTo>
                <a:lnTo>
                  <a:pt x="1910200" y="1412391"/>
                </a:lnTo>
                <a:lnTo>
                  <a:pt x="1903095" y="1414769"/>
                </a:lnTo>
                <a:lnTo>
                  <a:pt x="1896385" y="1418732"/>
                </a:lnTo>
                <a:lnTo>
                  <a:pt x="1890069" y="1422299"/>
                </a:lnTo>
                <a:lnTo>
                  <a:pt x="1883753" y="1427055"/>
                </a:lnTo>
                <a:lnTo>
                  <a:pt x="1877833" y="1431810"/>
                </a:lnTo>
                <a:lnTo>
                  <a:pt x="1872306" y="1437359"/>
                </a:lnTo>
                <a:lnTo>
                  <a:pt x="1867570" y="1442907"/>
                </a:lnTo>
                <a:lnTo>
                  <a:pt x="1863228" y="1448852"/>
                </a:lnTo>
                <a:lnTo>
                  <a:pt x="1859280" y="1455589"/>
                </a:lnTo>
                <a:lnTo>
                  <a:pt x="1856122" y="1462326"/>
                </a:lnTo>
                <a:lnTo>
                  <a:pt x="1852965" y="1469460"/>
                </a:lnTo>
                <a:lnTo>
                  <a:pt x="1850596" y="1476990"/>
                </a:lnTo>
                <a:lnTo>
                  <a:pt x="1849017" y="1484916"/>
                </a:lnTo>
                <a:lnTo>
                  <a:pt x="1847833" y="1492842"/>
                </a:lnTo>
                <a:lnTo>
                  <a:pt x="1847438" y="1500768"/>
                </a:lnTo>
                <a:lnTo>
                  <a:pt x="1847438" y="1628776"/>
                </a:lnTo>
                <a:lnTo>
                  <a:pt x="1837570" y="1628776"/>
                </a:lnTo>
                <a:lnTo>
                  <a:pt x="1837570" y="1500768"/>
                </a:lnTo>
                <a:lnTo>
                  <a:pt x="1837175" y="1492842"/>
                </a:lnTo>
                <a:lnTo>
                  <a:pt x="1836386" y="1485312"/>
                </a:lnTo>
                <a:lnTo>
                  <a:pt x="1834412" y="1478178"/>
                </a:lnTo>
                <a:lnTo>
                  <a:pt x="1832439" y="1470252"/>
                </a:lnTo>
                <a:lnTo>
                  <a:pt x="1830070" y="1463515"/>
                </a:lnTo>
                <a:lnTo>
                  <a:pt x="1826518" y="1456778"/>
                </a:lnTo>
                <a:lnTo>
                  <a:pt x="1822965" y="1450833"/>
                </a:lnTo>
                <a:lnTo>
                  <a:pt x="1818623" y="1444888"/>
                </a:lnTo>
                <a:lnTo>
                  <a:pt x="1813886" y="1438944"/>
                </a:lnTo>
                <a:lnTo>
                  <a:pt x="1809150" y="1433792"/>
                </a:lnTo>
                <a:lnTo>
                  <a:pt x="1803623" y="1428640"/>
                </a:lnTo>
                <a:lnTo>
                  <a:pt x="1798097" y="1424280"/>
                </a:lnTo>
                <a:lnTo>
                  <a:pt x="1791781" y="1420317"/>
                </a:lnTo>
                <a:lnTo>
                  <a:pt x="1785466" y="1416354"/>
                </a:lnTo>
                <a:lnTo>
                  <a:pt x="1778755" y="1413580"/>
                </a:lnTo>
                <a:lnTo>
                  <a:pt x="1771650" y="1411202"/>
                </a:lnTo>
                <a:lnTo>
                  <a:pt x="1774808" y="1406446"/>
                </a:lnTo>
                <a:lnTo>
                  <a:pt x="1777571" y="1401294"/>
                </a:lnTo>
                <a:lnTo>
                  <a:pt x="1779940" y="1394953"/>
                </a:lnTo>
                <a:lnTo>
                  <a:pt x="1782308" y="1388216"/>
                </a:lnTo>
                <a:lnTo>
                  <a:pt x="1784282" y="1380290"/>
                </a:lnTo>
                <a:lnTo>
                  <a:pt x="1785466" y="1371571"/>
                </a:lnTo>
                <a:lnTo>
                  <a:pt x="1786650" y="1361663"/>
                </a:lnTo>
                <a:lnTo>
                  <a:pt x="1787045" y="1350963"/>
                </a:lnTo>
                <a:close/>
                <a:moveTo>
                  <a:pt x="1316831" y="1350963"/>
                </a:moveTo>
                <a:lnTo>
                  <a:pt x="1412875" y="1350963"/>
                </a:lnTo>
                <a:lnTo>
                  <a:pt x="1413272" y="1360950"/>
                </a:lnTo>
                <a:lnTo>
                  <a:pt x="1414066" y="1370138"/>
                </a:lnTo>
                <a:lnTo>
                  <a:pt x="1415653" y="1378527"/>
                </a:lnTo>
                <a:lnTo>
                  <a:pt x="1416844" y="1386116"/>
                </a:lnTo>
                <a:lnTo>
                  <a:pt x="1418828" y="1392907"/>
                </a:lnTo>
                <a:lnTo>
                  <a:pt x="1420813" y="1398900"/>
                </a:lnTo>
                <a:lnTo>
                  <a:pt x="1423194" y="1404492"/>
                </a:lnTo>
                <a:lnTo>
                  <a:pt x="1425575" y="1408886"/>
                </a:lnTo>
                <a:lnTo>
                  <a:pt x="1419622" y="1410884"/>
                </a:lnTo>
                <a:lnTo>
                  <a:pt x="1413272" y="1412881"/>
                </a:lnTo>
                <a:lnTo>
                  <a:pt x="1407716" y="1414878"/>
                </a:lnTo>
                <a:lnTo>
                  <a:pt x="1402556" y="1418074"/>
                </a:lnTo>
                <a:lnTo>
                  <a:pt x="1397000" y="1420870"/>
                </a:lnTo>
                <a:lnTo>
                  <a:pt x="1391841" y="1424466"/>
                </a:lnTo>
                <a:lnTo>
                  <a:pt x="1386681" y="1427661"/>
                </a:lnTo>
                <a:lnTo>
                  <a:pt x="1382316" y="1432056"/>
                </a:lnTo>
                <a:lnTo>
                  <a:pt x="1377950" y="1436050"/>
                </a:lnTo>
                <a:lnTo>
                  <a:pt x="1374378" y="1440844"/>
                </a:lnTo>
                <a:lnTo>
                  <a:pt x="1370410" y="1445638"/>
                </a:lnTo>
                <a:lnTo>
                  <a:pt x="1366441" y="1450431"/>
                </a:lnTo>
                <a:lnTo>
                  <a:pt x="1363663" y="1456024"/>
                </a:lnTo>
                <a:lnTo>
                  <a:pt x="1360885" y="1461616"/>
                </a:lnTo>
                <a:lnTo>
                  <a:pt x="1358106" y="1467209"/>
                </a:lnTo>
                <a:lnTo>
                  <a:pt x="1356519" y="1473201"/>
                </a:lnTo>
                <a:lnTo>
                  <a:pt x="1352947" y="1464413"/>
                </a:lnTo>
                <a:lnTo>
                  <a:pt x="1348978" y="1456423"/>
                </a:lnTo>
                <a:lnTo>
                  <a:pt x="1344216" y="1448833"/>
                </a:lnTo>
                <a:lnTo>
                  <a:pt x="1339056" y="1441643"/>
                </a:lnTo>
                <a:lnTo>
                  <a:pt x="1332706" y="1434852"/>
                </a:lnTo>
                <a:lnTo>
                  <a:pt x="1325960" y="1428860"/>
                </a:lnTo>
                <a:lnTo>
                  <a:pt x="1318816" y="1423267"/>
                </a:lnTo>
                <a:lnTo>
                  <a:pt x="1311275" y="1418873"/>
                </a:lnTo>
                <a:lnTo>
                  <a:pt x="1314053" y="1401696"/>
                </a:lnTo>
                <a:lnTo>
                  <a:pt x="1316038" y="1384918"/>
                </a:lnTo>
                <a:lnTo>
                  <a:pt x="1316435" y="1376130"/>
                </a:lnTo>
                <a:lnTo>
                  <a:pt x="1316831" y="1367741"/>
                </a:lnTo>
                <a:lnTo>
                  <a:pt x="1317228" y="1359352"/>
                </a:lnTo>
                <a:lnTo>
                  <a:pt x="1316831" y="1350963"/>
                </a:lnTo>
                <a:close/>
                <a:moveTo>
                  <a:pt x="692943" y="1350963"/>
                </a:moveTo>
                <a:lnTo>
                  <a:pt x="941785" y="1350963"/>
                </a:lnTo>
                <a:lnTo>
                  <a:pt x="941785" y="1366815"/>
                </a:lnTo>
                <a:lnTo>
                  <a:pt x="942578" y="1381479"/>
                </a:lnTo>
                <a:lnTo>
                  <a:pt x="944166" y="1395746"/>
                </a:lnTo>
                <a:lnTo>
                  <a:pt x="946150" y="1409617"/>
                </a:lnTo>
                <a:lnTo>
                  <a:pt x="938610" y="1412391"/>
                </a:lnTo>
                <a:lnTo>
                  <a:pt x="931466" y="1414769"/>
                </a:lnTo>
                <a:lnTo>
                  <a:pt x="924719" y="1418732"/>
                </a:lnTo>
                <a:lnTo>
                  <a:pt x="917972" y="1422299"/>
                </a:lnTo>
                <a:lnTo>
                  <a:pt x="912019" y="1427055"/>
                </a:lnTo>
                <a:lnTo>
                  <a:pt x="906066" y="1431810"/>
                </a:lnTo>
                <a:lnTo>
                  <a:pt x="900906" y="1437359"/>
                </a:lnTo>
                <a:lnTo>
                  <a:pt x="896144" y="1442907"/>
                </a:lnTo>
                <a:lnTo>
                  <a:pt x="891381" y="1448852"/>
                </a:lnTo>
                <a:lnTo>
                  <a:pt x="887809" y="1455589"/>
                </a:lnTo>
                <a:lnTo>
                  <a:pt x="883841" y="1462326"/>
                </a:lnTo>
                <a:lnTo>
                  <a:pt x="881459" y="1469460"/>
                </a:lnTo>
                <a:lnTo>
                  <a:pt x="878681" y="1476990"/>
                </a:lnTo>
                <a:lnTo>
                  <a:pt x="877094" y="1484916"/>
                </a:lnTo>
                <a:lnTo>
                  <a:pt x="876300" y="1492842"/>
                </a:lnTo>
                <a:lnTo>
                  <a:pt x="875903" y="1500768"/>
                </a:lnTo>
                <a:lnTo>
                  <a:pt x="875903" y="1628776"/>
                </a:lnTo>
                <a:lnTo>
                  <a:pt x="692943" y="1628776"/>
                </a:lnTo>
                <a:lnTo>
                  <a:pt x="686990" y="1628776"/>
                </a:lnTo>
                <a:lnTo>
                  <a:pt x="681434" y="1627983"/>
                </a:lnTo>
                <a:lnTo>
                  <a:pt x="675878" y="1626002"/>
                </a:lnTo>
                <a:lnTo>
                  <a:pt x="671115" y="1624417"/>
                </a:lnTo>
                <a:lnTo>
                  <a:pt x="665956" y="1622039"/>
                </a:lnTo>
                <a:lnTo>
                  <a:pt x="661193" y="1618868"/>
                </a:lnTo>
                <a:lnTo>
                  <a:pt x="657224" y="1616094"/>
                </a:lnTo>
                <a:lnTo>
                  <a:pt x="652859" y="1612131"/>
                </a:lnTo>
                <a:lnTo>
                  <a:pt x="648890" y="1608168"/>
                </a:lnTo>
                <a:lnTo>
                  <a:pt x="646112" y="1603809"/>
                </a:lnTo>
                <a:lnTo>
                  <a:pt x="643334" y="1599053"/>
                </a:lnTo>
                <a:lnTo>
                  <a:pt x="640556" y="1594297"/>
                </a:lnTo>
                <a:lnTo>
                  <a:pt x="638968" y="1589145"/>
                </a:lnTo>
                <a:lnTo>
                  <a:pt x="637381" y="1583597"/>
                </a:lnTo>
                <a:lnTo>
                  <a:pt x="636587" y="1578048"/>
                </a:lnTo>
                <a:lnTo>
                  <a:pt x="636587" y="1572104"/>
                </a:lnTo>
                <a:lnTo>
                  <a:pt x="636587" y="1407635"/>
                </a:lnTo>
                <a:lnTo>
                  <a:pt x="636587" y="1401691"/>
                </a:lnTo>
                <a:lnTo>
                  <a:pt x="637381" y="1396142"/>
                </a:lnTo>
                <a:lnTo>
                  <a:pt x="638968" y="1390990"/>
                </a:lnTo>
                <a:lnTo>
                  <a:pt x="640556" y="1385442"/>
                </a:lnTo>
                <a:lnTo>
                  <a:pt x="643334" y="1380686"/>
                </a:lnTo>
                <a:lnTo>
                  <a:pt x="646112" y="1375534"/>
                </a:lnTo>
                <a:lnTo>
                  <a:pt x="648890" y="1371571"/>
                </a:lnTo>
                <a:lnTo>
                  <a:pt x="652859" y="1367608"/>
                </a:lnTo>
                <a:lnTo>
                  <a:pt x="657224" y="1364041"/>
                </a:lnTo>
                <a:lnTo>
                  <a:pt x="661193" y="1360474"/>
                </a:lnTo>
                <a:lnTo>
                  <a:pt x="665956" y="1357700"/>
                </a:lnTo>
                <a:lnTo>
                  <a:pt x="671115" y="1355322"/>
                </a:lnTo>
                <a:lnTo>
                  <a:pt x="675878" y="1353341"/>
                </a:lnTo>
                <a:lnTo>
                  <a:pt x="681434" y="1352152"/>
                </a:lnTo>
                <a:lnTo>
                  <a:pt x="686990" y="1351359"/>
                </a:lnTo>
                <a:lnTo>
                  <a:pt x="692943" y="1350963"/>
                </a:lnTo>
                <a:close/>
                <a:moveTo>
                  <a:pt x="2082006" y="1166813"/>
                </a:moveTo>
                <a:lnTo>
                  <a:pt x="2083990" y="1169978"/>
                </a:lnTo>
                <a:lnTo>
                  <a:pt x="2086768" y="1172747"/>
                </a:lnTo>
                <a:lnTo>
                  <a:pt x="2089547" y="1175120"/>
                </a:lnTo>
                <a:lnTo>
                  <a:pt x="2093515" y="1176702"/>
                </a:lnTo>
                <a:lnTo>
                  <a:pt x="2096293" y="1177494"/>
                </a:lnTo>
                <a:lnTo>
                  <a:pt x="2100262" y="1177494"/>
                </a:lnTo>
                <a:lnTo>
                  <a:pt x="2107803" y="1177098"/>
                </a:lnTo>
                <a:lnTo>
                  <a:pt x="2116137" y="1176702"/>
                </a:lnTo>
                <a:lnTo>
                  <a:pt x="2125662" y="1177098"/>
                </a:lnTo>
                <a:lnTo>
                  <a:pt x="2135584" y="1177889"/>
                </a:lnTo>
                <a:lnTo>
                  <a:pt x="2144315" y="1179076"/>
                </a:lnTo>
                <a:lnTo>
                  <a:pt x="2152650" y="1180658"/>
                </a:lnTo>
                <a:lnTo>
                  <a:pt x="2161381" y="1183427"/>
                </a:lnTo>
                <a:lnTo>
                  <a:pt x="2169318" y="1186196"/>
                </a:lnTo>
                <a:lnTo>
                  <a:pt x="2176462" y="1189756"/>
                </a:lnTo>
                <a:lnTo>
                  <a:pt x="2183606" y="1193317"/>
                </a:lnTo>
                <a:lnTo>
                  <a:pt x="2190353" y="1197668"/>
                </a:lnTo>
                <a:lnTo>
                  <a:pt x="2196703" y="1202810"/>
                </a:lnTo>
                <a:lnTo>
                  <a:pt x="2202656" y="1208348"/>
                </a:lnTo>
                <a:lnTo>
                  <a:pt x="2207815" y="1213886"/>
                </a:lnTo>
                <a:lnTo>
                  <a:pt x="2212975" y="1220611"/>
                </a:lnTo>
                <a:lnTo>
                  <a:pt x="2217737" y="1227731"/>
                </a:lnTo>
                <a:lnTo>
                  <a:pt x="2222500" y="1234852"/>
                </a:lnTo>
                <a:lnTo>
                  <a:pt x="2226072" y="1243554"/>
                </a:lnTo>
                <a:lnTo>
                  <a:pt x="2231628" y="1256213"/>
                </a:lnTo>
                <a:lnTo>
                  <a:pt x="2236787" y="1268476"/>
                </a:lnTo>
                <a:lnTo>
                  <a:pt x="2240756" y="1280343"/>
                </a:lnTo>
                <a:lnTo>
                  <a:pt x="2244725" y="1291814"/>
                </a:lnTo>
                <a:lnTo>
                  <a:pt x="2247503" y="1302890"/>
                </a:lnTo>
                <a:lnTo>
                  <a:pt x="2250281" y="1313175"/>
                </a:lnTo>
                <a:lnTo>
                  <a:pt x="2252265" y="1323460"/>
                </a:lnTo>
                <a:lnTo>
                  <a:pt x="2253853" y="1333350"/>
                </a:lnTo>
                <a:lnTo>
                  <a:pt x="2254647" y="1342843"/>
                </a:lnTo>
                <a:lnTo>
                  <a:pt x="2255043" y="1352337"/>
                </a:lnTo>
                <a:lnTo>
                  <a:pt x="2255837" y="1361831"/>
                </a:lnTo>
                <a:lnTo>
                  <a:pt x="2255043" y="1371325"/>
                </a:lnTo>
                <a:lnTo>
                  <a:pt x="2254647" y="1380027"/>
                </a:lnTo>
                <a:lnTo>
                  <a:pt x="2253853" y="1389126"/>
                </a:lnTo>
                <a:lnTo>
                  <a:pt x="2252662" y="1398619"/>
                </a:lnTo>
                <a:lnTo>
                  <a:pt x="2251075" y="1408113"/>
                </a:lnTo>
                <a:lnTo>
                  <a:pt x="2245122" y="1407322"/>
                </a:lnTo>
                <a:lnTo>
                  <a:pt x="2239168" y="1406926"/>
                </a:lnTo>
                <a:lnTo>
                  <a:pt x="2220118" y="1406926"/>
                </a:lnTo>
                <a:lnTo>
                  <a:pt x="2219722" y="1396246"/>
                </a:lnTo>
                <a:lnTo>
                  <a:pt x="2219325" y="1385961"/>
                </a:lnTo>
                <a:lnTo>
                  <a:pt x="2218928" y="1382401"/>
                </a:lnTo>
                <a:lnTo>
                  <a:pt x="2218134" y="1379632"/>
                </a:lnTo>
                <a:lnTo>
                  <a:pt x="2216547" y="1377258"/>
                </a:lnTo>
                <a:lnTo>
                  <a:pt x="2214165" y="1374489"/>
                </a:lnTo>
                <a:lnTo>
                  <a:pt x="2212181" y="1372907"/>
                </a:lnTo>
                <a:lnTo>
                  <a:pt x="2209403" y="1371325"/>
                </a:lnTo>
                <a:lnTo>
                  <a:pt x="2206228" y="1370534"/>
                </a:lnTo>
                <a:lnTo>
                  <a:pt x="2203053" y="1369742"/>
                </a:lnTo>
                <a:lnTo>
                  <a:pt x="2199878" y="1369742"/>
                </a:lnTo>
                <a:lnTo>
                  <a:pt x="2196703" y="1370929"/>
                </a:lnTo>
                <a:lnTo>
                  <a:pt x="2193925" y="1372116"/>
                </a:lnTo>
                <a:lnTo>
                  <a:pt x="2191543" y="1373698"/>
                </a:lnTo>
                <a:lnTo>
                  <a:pt x="2189559" y="1376072"/>
                </a:lnTo>
                <a:lnTo>
                  <a:pt x="2187178" y="1378841"/>
                </a:lnTo>
                <a:lnTo>
                  <a:pt x="2185987" y="1381214"/>
                </a:lnTo>
                <a:lnTo>
                  <a:pt x="2185590" y="1384774"/>
                </a:lnTo>
                <a:lnTo>
                  <a:pt x="2184003" y="1395455"/>
                </a:lnTo>
                <a:lnTo>
                  <a:pt x="2182018" y="1406926"/>
                </a:lnTo>
                <a:lnTo>
                  <a:pt x="2013743" y="1406926"/>
                </a:lnTo>
                <a:lnTo>
                  <a:pt x="2010965" y="1399015"/>
                </a:lnTo>
                <a:lnTo>
                  <a:pt x="2009775" y="1395850"/>
                </a:lnTo>
                <a:lnTo>
                  <a:pt x="2008584" y="1393477"/>
                </a:lnTo>
                <a:lnTo>
                  <a:pt x="2006600" y="1391499"/>
                </a:lnTo>
                <a:lnTo>
                  <a:pt x="2003822" y="1389126"/>
                </a:lnTo>
                <a:lnTo>
                  <a:pt x="2001440" y="1387939"/>
                </a:lnTo>
                <a:lnTo>
                  <a:pt x="1998662" y="1387148"/>
                </a:lnTo>
                <a:lnTo>
                  <a:pt x="1995090" y="1386752"/>
                </a:lnTo>
                <a:lnTo>
                  <a:pt x="1992312" y="1386752"/>
                </a:lnTo>
                <a:lnTo>
                  <a:pt x="1988740" y="1387543"/>
                </a:lnTo>
                <a:lnTo>
                  <a:pt x="1986359" y="1388730"/>
                </a:lnTo>
                <a:lnTo>
                  <a:pt x="1983581" y="1390708"/>
                </a:lnTo>
                <a:lnTo>
                  <a:pt x="1981597" y="1393081"/>
                </a:lnTo>
                <a:lnTo>
                  <a:pt x="1980009" y="1395455"/>
                </a:lnTo>
                <a:lnTo>
                  <a:pt x="1978818" y="1398224"/>
                </a:lnTo>
                <a:lnTo>
                  <a:pt x="1978025" y="1400993"/>
                </a:lnTo>
                <a:lnTo>
                  <a:pt x="1978025" y="1404553"/>
                </a:lnTo>
                <a:lnTo>
                  <a:pt x="1978025" y="1406926"/>
                </a:lnTo>
                <a:lnTo>
                  <a:pt x="1952625" y="1406926"/>
                </a:lnTo>
                <a:lnTo>
                  <a:pt x="1949847" y="1390708"/>
                </a:lnTo>
                <a:lnTo>
                  <a:pt x="1949053" y="1382005"/>
                </a:lnTo>
                <a:lnTo>
                  <a:pt x="1948259" y="1373698"/>
                </a:lnTo>
                <a:lnTo>
                  <a:pt x="1947862" y="1364996"/>
                </a:lnTo>
                <a:lnTo>
                  <a:pt x="1947862" y="1355897"/>
                </a:lnTo>
                <a:lnTo>
                  <a:pt x="1948259" y="1346404"/>
                </a:lnTo>
                <a:lnTo>
                  <a:pt x="1949053" y="1337305"/>
                </a:lnTo>
                <a:lnTo>
                  <a:pt x="1950243" y="1327020"/>
                </a:lnTo>
                <a:lnTo>
                  <a:pt x="1952228" y="1316736"/>
                </a:lnTo>
                <a:lnTo>
                  <a:pt x="1954609" y="1305659"/>
                </a:lnTo>
                <a:lnTo>
                  <a:pt x="1958181" y="1294188"/>
                </a:lnTo>
                <a:lnTo>
                  <a:pt x="1961356" y="1282716"/>
                </a:lnTo>
                <a:lnTo>
                  <a:pt x="1966118" y="1270453"/>
                </a:lnTo>
                <a:lnTo>
                  <a:pt x="1971675" y="1257399"/>
                </a:lnTo>
                <a:lnTo>
                  <a:pt x="1977231" y="1243554"/>
                </a:lnTo>
                <a:lnTo>
                  <a:pt x="1980803" y="1237225"/>
                </a:lnTo>
                <a:lnTo>
                  <a:pt x="1984772" y="1230896"/>
                </a:lnTo>
                <a:lnTo>
                  <a:pt x="1988740" y="1224567"/>
                </a:lnTo>
                <a:lnTo>
                  <a:pt x="1993106" y="1218238"/>
                </a:lnTo>
                <a:lnTo>
                  <a:pt x="1994693" y="1215864"/>
                </a:lnTo>
                <a:lnTo>
                  <a:pt x="1996281" y="1213491"/>
                </a:lnTo>
                <a:lnTo>
                  <a:pt x="2001440" y="1208744"/>
                </a:lnTo>
                <a:lnTo>
                  <a:pt x="2006600" y="1203601"/>
                </a:lnTo>
                <a:lnTo>
                  <a:pt x="2011362" y="1198855"/>
                </a:lnTo>
                <a:lnTo>
                  <a:pt x="2016522" y="1194899"/>
                </a:lnTo>
                <a:lnTo>
                  <a:pt x="2022078" y="1190943"/>
                </a:lnTo>
                <a:lnTo>
                  <a:pt x="2027634" y="1186987"/>
                </a:lnTo>
                <a:lnTo>
                  <a:pt x="2033190" y="1184218"/>
                </a:lnTo>
                <a:lnTo>
                  <a:pt x="2038350" y="1181449"/>
                </a:lnTo>
                <a:lnTo>
                  <a:pt x="2043906" y="1178285"/>
                </a:lnTo>
                <a:lnTo>
                  <a:pt x="2049859" y="1176307"/>
                </a:lnTo>
                <a:lnTo>
                  <a:pt x="2060972" y="1171956"/>
                </a:lnTo>
                <a:lnTo>
                  <a:pt x="2071290" y="1169187"/>
                </a:lnTo>
                <a:lnTo>
                  <a:pt x="2082006" y="1166813"/>
                </a:lnTo>
                <a:close/>
                <a:moveTo>
                  <a:pt x="1110232" y="1166813"/>
                </a:moveTo>
                <a:lnTo>
                  <a:pt x="1112219" y="1169978"/>
                </a:lnTo>
                <a:lnTo>
                  <a:pt x="1115000" y="1172747"/>
                </a:lnTo>
                <a:lnTo>
                  <a:pt x="1118179" y="1175120"/>
                </a:lnTo>
                <a:lnTo>
                  <a:pt x="1121359" y="1176702"/>
                </a:lnTo>
                <a:lnTo>
                  <a:pt x="1124935" y="1177494"/>
                </a:lnTo>
                <a:lnTo>
                  <a:pt x="1128114" y="1177494"/>
                </a:lnTo>
                <a:lnTo>
                  <a:pt x="1136062" y="1177098"/>
                </a:lnTo>
                <a:lnTo>
                  <a:pt x="1144407" y="1176702"/>
                </a:lnTo>
                <a:lnTo>
                  <a:pt x="1154342" y="1177098"/>
                </a:lnTo>
                <a:lnTo>
                  <a:pt x="1163879" y="1177889"/>
                </a:lnTo>
                <a:lnTo>
                  <a:pt x="1173019" y="1179076"/>
                </a:lnTo>
                <a:lnTo>
                  <a:pt x="1181364" y="1180658"/>
                </a:lnTo>
                <a:lnTo>
                  <a:pt x="1189709" y="1183427"/>
                </a:lnTo>
                <a:lnTo>
                  <a:pt x="1197259" y="1186196"/>
                </a:lnTo>
                <a:lnTo>
                  <a:pt x="1204810" y="1189756"/>
                </a:lnTo>
                <a:lnTo>
                  <a:pt x="1211963" y="1193317"/>
                </a:lnTo>
                <a:lnTo>
                  <a:pt x="1218718" y="1197668"/>
                </a:lnTo>
                <a:lnTo>
                  <a:pt x="1225077" y="1202810"/>
                </a:lnTo>
                <a:lnTo>
                  <a:pt x="1231037" y="1208348"/>
                </a:lnTo>
                <a:lnTo>
                  <a:pt x="1236601" y="1213886"/>
                </a:lnTo>
                <a:lnTo>
                  <a:pt x="1241767" y="1220611"/>
                </a:lnTo>
                <a:lnTo>
                  <a:pt x="1246138" y="1227731"/>
                </a:lnTo>
                <a:lnTo>
                  <a:pt x="1250907" y="1234852"/>
                </a:lnTo>
                <a:lnTo>
                  <a:pt x="1254881" y="1243554"/>
                </a:lnTo>
                <a:lnTo>
                  <a:pt x="1260444" y="1256213"/>
                </a:lnTo>
                <a:lnTo>
                  <a:pt x="1265213" y="1268476"/>
                </a:lnTo>
                <a:lnTo>
                  <a:pt x="1269584" y="1280343"/>
                </a:lnTo>
                <a:lnTo>
                  <a:pt x="1273160" y="1291814"/>
                </a:lnTo>
                <a:lnTo>
                  <a:pt x="1276339" y="1302890"/>
                </a:lnTo>
                <a:lnTo>
                  <a:pt x="1278724" y="1313175"/>
                </a:lnTo>
                <a:lnTo>
                  <a:pt x="1281108" y="1323460"/>
                </a:lnTo>
                <a:lnTo>
                  <a:pt x="1282300" y="1333350"/>
                </a:lnTo>
                <a:lnTo>
                  <a:pt x="1283492" y="1342843"/>
                </a:lnTo>
                <a:lnTo>
                  <a:pt x="1283890" y="1352337"/>
                </a:lnTo>
                <a:lnTo>
                  <a:pt x="1284287" y="1361831"/>
                </a:lnTo>
                <a:lnTo>
                  <a:pt x="1283890" y="1371325"/>
                </a:lnTo>
                <a:lnTo>
                  <a:pt x="1283492" y="1380027"/>
                </a:lnTo>
                <a:lnTo>
                  <a:pt x="1282300" y="1389126"/>
                </a:lnTo>
                <a:lnTo>
                  <a:pt x="1281506" y="1398619"/>
                </a:lnTo>
                <a:lnTo>
                  <a:pt x="1279519" y="1408113"/>
                </a:lnTo>
                <a:lnTo>
                  <a:pt x="1273558" y="1407322"/>
                </a:lnTo>
                <a:lnTo>
                  <a:pt x="1267994" y="1406926"/>
                </a:lnTo>
                <a:lnTo>
                  <a:pt x="1248920" y="1406926"/>
                </a:lnTo>
                <a:lnTo>
                  <a:pt x="1248125" y="1385961"/>
                </a:lnTo>
                <a:lnTo>
                  <a:pt x="1247728" y="1382401"/>
                </a:lnTo>
                <a:lnTo>
                  <a:pt x="1246138" y="1379632"/>
                </a:lnTo>
                <a:lnTo>
                  <a:pt x="1244946" y="1377258"/>
                </a:lnTo>
                <a:lnTo>
                  <a:pt x="1242959" y="1374489"/>
                </a:lnTo>
                <a:lnTo>
                  <a:pt x="1240575" y="1372907"/>
                </a:lnTo>
                <a:lnTo>
                  <a:pt x="1237793" y="1371325"/>
                </a:lnTo>
                <a:lnTo>
                  <a:pt x="1235011" y="1370534"/>
                </a:lnTo>
                <a:lnTo>
                  <a:pt x="1231435" y="1369742"/>
                </a:lnTo>
                <a:lnTo>
                  <a:pt x="1228653" y="1369742"/>
                </a:lnTo>
                <a:lnTo>
                  <a:pt x="1225077" y="1370929"/>
                </a:lnTo>
                <a:lnTo>
                  <a:pt x="1222692" y="1372116"/>
                </a:lnTo>
                <a:lnTo>
                  <a:pt x="1220308" y="1373698"/>
                </a:lnTo>
                <a:lnTo>
                  <a:pt x="1217526" y="1376072"/>
                </a:lnTo>
                <a:lnTo>
                  <a:pt x="1215937" y="1378841"/>
                </a:lnTo>
                <a:lnTo>
                  <a:pt x="1214745" y="1381214"/>
                </a:lnTo>
                <a:lnTo>
                  <a:pt x="1214347" y="1384774"/>
                </a:lnTo>
                <a:lnTo>
                  <a:pt x="1211963" y="1395455"/>
                </a:lnTo>
                <a:lnTo>
                  <a:pt x="1209976" y="1406926"/>
                </a:lnTo>
                <a:lnTo>
                  <a:pt x="1041881" y="1406926"/>
                </a:lnTo>
                <a:lnTo>
                  <a:pt x="1039497" y="1399015"/>
                </a:lnTo>
                <a:lnTo>
                  <a:pt x="1038305" y="1395850"/>
                </a:lnTo>
                <a:lnTo>
                  <a:pt x="1036715" y="1393477"/>
                </a:lnTo>
                <a:lnTo>
                  <a:pt x="1034728" y="1391499"/>
                </a:lnTo>
                <a:lnTo>
                  <a:pt x="1032344" y="1389126"/>
                </a:lnTo>
                <a:lnTo>
                  <a:pt x="1029960" y="1387939"/>
                </a:lnTo>
                <a:lnTo>
                  <a:pt x="1026780" y="1387148"/>
                </a:lnTo>
                <a:lnTo>
                  <a:pt x="1023601" y="1386752"/>
                </a:lnTo>
                <a:lnTo>
                  <a:pt x="1020422" y="1386752"/>
                </a:lnTo>
                <a:lnTo>
                  <a:pt x="1017243" y="1387543"/>
                </a:lnTo>
                <a:lnTo>
                  <a:pt x="1014461" y="1388730"/>
                </a:lnTo>
                <a:lnTo>
                  <a:pt x="1012077" y="1390708"/>
                </a:lnTo>
                <a:lnTo>
                  <a:pt x="1010090" y="1393081"/>
                </a:lnTo>
                <a:lnTo>
                  <a:pt x="1008103" y="1395455"/>
                </a:lnTo>
                <a:lnTo>
                  <a:pt x="1006911" y="1398224"/>
                </a:lnTo>
                <a:lnTo>
                  <a:pt x="1006116" y="1400993"/>
                </a:lnTo>
                <a:lnTo>
                  <a:pt x="1006116" y="1404553"/>
                </a:lnTo>
                <a:lnTo>
                  <a:pt x="1006116" y="1406926"/>
                </a:lnTo>
                <a:lnTo>
                  <a:pt x="980684" y="1406926"/>
                </a:lnTo>
                <a:lnTo>
                  <a:pt x="978299" y="1390708"/>
                </a:lnTo>
                <a:lnTo>
                  <a:pt x="977107" y="1382005"/>
                </a:lnTo>
                <a:lnTo>
                  <a:pt x="976710" y="1373698"/>
                </a:lnTo>
                <a:lnTo>
                  <a:pt x="976312" y="1364996"/>
                </a:lnTo>
                <a:lnTo>
                  <a:pt x="976312" y="1355897"/>
                </a:lnTo>
                <a:lnTo>
                  <a:pt x="976710" y="1346404"/>
                </a:lnTo>
                <a:lnTo>
                  <a:pt x="977504" y="1337305"/>
                </a:lnTo>
                <a:lnTo>
                  <a:pt x="978697" y="1327020"/>
                </a:lnTo>
                <a:lnTo>
                  <a:pt x="980286" y="1316736"/>
                </a:lnTo>
                <a:lnTo>
                  <a:pt x="983068" y="1305659"/>
                </a:lnTo>
                <a:lnTo>
                  <a:pt x="985850" y="1294188"/>
                </a:lnTo>
                <a:lnTo>
                  <a:pt x="989823" y="1282716"/>
                </a:lnTo>
                <a:lnTo>
                  <a:pt x="994195" y="1270453"/>
                </a:lnTo>
                <a:lnTo>
                  <a:pt x="999758" y="1257399"/>
                </a:lnTo>
                <a:lnTo>
                  <a:pt x="1005719" y="1243554"/>
                </a:lnTo>
                <a:lnTo>
                  <a:pt x="1008898" y="1237225"/>
                </a:lnTo>
                <a:lnTo>
                  <a:pt x="1012872" y="1230500"/>
                </a:lnTo>
                <a:lnTo>
                  <a:pt x="1016846" y="1224567"/>
                </a:lnTo>
                <a:lnTo>
                  <a:pt x="1021217" y="1218238"/>
                </a:lnTo>
                <a:lnTo>
                  <a:pt x="1023204" y="1215864"/>
                </a:lnTo>
                <a:lnTo>
                  <a:pt x="1024793" y="1213491"/>
                </a:lnTo>
                <a:lnTo>
                  <a:pt x="1029960" y="1208744"/>
                </a:lnTo>
                <a:lnTo>
                  <a:pt x="1034331" y="1203601"/>
                </a:lnTo>
                <a:lnTo>
                  <a:pt x="1039894" y="1198855"/>
                </a:lnTo>
                <a:lnTo>
                  <a:pt x="1045060" y="1194899"/>
                </a:lnTo>
                <a:lnTo>
                  <a:pt x="1050624" y="1190943"/>
                </a:lnTo>
                <a:lnTo>
                  <a:pt x="1055790" y="1186987"/>
                </a:lnTo>
                <a:lnTo>
                  <a:pt x="1061353" y="1184218"/>
                </a:lnTo>
                <a:lnTo>
                  <a:pt x="1066917" y="1181449"/>
                </a:lnTo>
                <a:lnTo>
                  <a:pt x="1072480" y="1178285"/>
                </a:lnTo>
                <a:lnTo>
                  <a:pt x="1078043" y="1176307"/>
                </a:lnTo>
                <a:lnTo>
                  <a:pt x="1089170" y="1171956"/>
                </a:lnTo>
                <a:lnTo>
                  <a:pt x="1099900" y="1169187"/>
                </a:lnTo>
                <a:lnTo>
                  <a:pt x="1110232" y="1166813"/>
                </a:lnTo>
                <a:close/>
                <a:moveTo>
                  <a:pt x="1601784" y="1141413"/>
                </a:moveTo>
                <a:lnTo>
                  <a:pt x="1608513" y="1141413"/>
                </a:lnTo>
                <a:lnTo>
                  <a:pt x="1616826" y="1141413"/>
                </a:lnTo>
                <a:lnTo>
                  <a:pt x="1628701" y="1141809"/>
                </a:lnTo>
                <a:lnTo>
                  <a:pt x="1639785" y="1142996"/>
                </a:lnTo>
                <a:lnTo>
                  <a:pt x="1644139" y="1143392"/>
                </a:lnTo>
                <a:lnTo>
                  <a:pt x="1656410" y="1145766"/>
                </a:lnTo>
                <a:lnTo>
                  <a:pt x="1668285" y="1149327"/>
                </a:lnTo>
                <a:lnTo>
                  <a:pt x="1673431" y="1150910"/>
                </a:lnTo>
                <a:lnTo>
                  <a:pt x="1682140" y="1154075"/>
                </a:lnTo>
                <a:lnTo>
                  <a:pt x="1690453" y="1157241"/>
                </a:lnTo>
                <a:lnTo>
                  <a:pt x="1694807" y="1158823"/>
                </a:lnTo>
                <a:lnTo>
                  <a:pt x="1703516" y="1163572"/>
                </a:lnTo>
                <a:lnTo>
                  <a:pt x="1711828" y="1167924"/>
                </a:lnTo>
                <a:lnTo>
                  <a:pt x="1714995" y="1169903"/>
                </a:lnTo>
                <a:lnTo>
                  <a:pt x="1726079" y="1177421"/>
                </a:lnTo>
                <a:lnTo>
                  <a:pt x="1729245" y="1179399"/>
                </a:lnTo>
                <a:lnTo>
                  <a:pt x="1739142" y="1186918"/>
                </a:lnTo>
                <a:lnTo>
                  <a:pt x="1740329" y="1188105"/>
                </a:lnTo>
                <a:lnTo>
                  <a:pt x="1745475" y="1192853"/>
                </a:lnTo>
                <a:lnTo>
                  <a:pt x="1747058" y="1194436"/>
                </a:lnTo>
                <a:lnTo>
                  <a:pt x="1748642" y="1196018"/>
                </a:lnTo>
                <a:lnTo>
                  <a:pt x="1743100" y="1240732"/>
                </a:lnTo>
                <a:lnTo>
                  <a:pt x="1739142" y="1274761"/>
                </a:lnTo>
                <a:lnTo>
                  <a:pt x="1736766" y="1296128"/>
                </a:lnTo>
                <a:lnTo>
                  <a:pt x="1738746" y="1294150"/>
                </a:lnTo>
                <a:lnTo>
                  <a:pt x="1739537" y="1293358"/>
                </a:lnTo>
                <a:lnTo>
                  <a:pt x="1740725" y="1293358"/>
                </a:lnTo>
                <a:lnTo>
                  <a:pt x="1741912" y="1293754"/>
                </a:lnTo>
                <a:lnTo>
                  <a:pt x="1743100" y="1294150"/>
                </a:lnTo>
                <a:lnTo>
                  <a:pt x="1744288" y="1295733"/>
                </a:lnTo>
                <a:lnTo>
                  <a:pt x="1745079" y="1297315"/>
                </a:lnTo>
                <a:lnTo>
                  <a:pt x="1747454" y="1301668"/>
                </a:lnTo>
                <a:lnTo>
                  <a:pt x="1749038" y="1307603"/>
                </a:lnTo>
                <a:lnTo>
                  <a:pt x="1750621" y="1315121"/>
                </a:lnTo>
                <a:lnTo>
                  <a:pt x="1751809" y="1323827"/>
                </a:lnTo>
                <a:lnTo>
                  <a:pt x="1752204" y="1332928"/>
                </a:lnTo>
                <a:lnTo>
                  <a:pt x="1752600" y="1343216"/>
                </a:lnTo>
                <a:lnTo>
                  <a:pt x="1752204" y="1352712"/>
                </a:lnTo>
                <a:lnTo>
                  <a:pt x="1751809" y="1361813"/>
                </a:lnTo>
                <a:lnTo>
                  <a:pt x="1750621" y="1370518"/>
                </a:lnTo>
                <a:lnTo>
                  <a:pt x="1749038" y="1378036"/>
                </a:lnTo>
                <a:lnTo>
                  <a:pt x="1747454" y="1383972"/>
                </a:lnTo>
                <a:lnTo>
                  <a:pt x="1745079" y="1388324"/>
                </a:lnTo>
                <a:lnTo>
                  <a:pt x="1744288" y="1390303"/>
                </a:lnTo>
                <a:lnTo>
                  <a:pt x="1743100" y="1391490"/>
                </a:lnTo>
                <a:lnTo>
                  <a:pt x="1741912" y="1391886"/>
                </a:lnTo>
                <a:lnTo>
                  <a:pt x="1740725" y="1392281"/>
                </a:lnTo>
                <a:lnTo>
                  <a:pt x="1739142" y="1391886"/>
                </a:lnTo>
                <a:lnTo>
                  <a:pt x="1737954" y="1391094"/>
                </a:lnTo>
                <a:lnTo>
                  <a:pt x="1736766" y="1389511"/>
                </a:lnTo>
                <a:lnTo>
                  <a:pt x="1735975" y="1387929"/>
                </a:lnTo>
                <a:lnTo>
                  <a:pt x="1733996" y="1382785"/>
                </a:lnTo>
                <a:lnTo>
                  <a:pt x="1731620" y="1376849"/>
                </a:lnTo>
                <a:lnTo>
                  <a:pt x="1730829" y="1384367"/>
                </a:lnTo>
                <a:lnTo>
                  <a:pt x="1729641" y="1391886"/>
                </a:lnTo>
                <a:lnTo>
                  <a:pt x="1725683" y="1406526"/>
                </a:lnTo>
                <a:lnTo>
                  <a:pt x="1475905" y="1406526"/>
                </a:lnTo>
                <a:lnTo>
                  <a:pt x="1471551" y="1394260"/>
                </a:lnTo>
                <a:lnTo>
                  <a:pt x="1469968" y="1388324"/>
                </a:lnTo>
                <a:lnTo>
                  <a:pt x="1467592" y="1381993"/>
                </a:lnTo>
                <a:lnTo>
                  <a:pt x="1466009" y="1387137"/>
                </a:lnTo>
                <a:lnTo>
                  <a:pt x="1464426" y="1391490"/>
                </a:lnTo>
                <a:lnTo>
                  <a:pt x="1463238" y="1392677"/>
                </a:lnTo>
                <a:lnTo>
                  <a:pt x="1462051" y="1393864"/>
                </a:lnTo>
                <a:lnTo>
                  <a:pt x="1460863" y="1394260"/>
                </a:lnTo>
                <a:lnTo>
                  <a:pt x="1459676" y="1394655"/>
                </a:lnTo>
                <a:lnTo>
                  <a:pt x="1458884" y="1394260"/>
                </a:lnTo>
                <a:lnTo>
                  <a:pt x="1457696" y="1393468"/>
                </a:lnTo>
                <a:lnTo>
                  <a:pt x="1456509" y="1392281"/>
                </a:lnTo>
                <a:lnTo>
                  <a:pt x="1454925" y="1391094"/>
                </a:lnTo>
                <a:lnTo>
                  <a:pt x="1452946" y="1386346"/>
                </a:lnTo>
                <a:lnTo>
                  <a:pt x="1451363" y="1380015"/>
                </a:lnTo>
                <a:lnTo>
                  <a:pt x="1450175" y="1372892"/>
                </a:lnTo>
                <a:lnTo>
                  <a:pt x="1448592" y="1364583"/>
                </a:lnTo>
                <a:lnTo>
                  <a:pt x="1447800" y="1355086"/>
                </a:lnTo>
                <a:lnTo>
                  <a:pt x="1447800" y="1345194"/>
                </a:lnTo>
                <a:lnTo>
                  <a:pt x="1447800" y="1334906"/>
                </a:lnTo>
                <a:lnTo>
                  <a:pt x="1448592" y="1325805"/>
                </a:lnTo>
                <a:lnTo>
                  <a:pt x="1450175" y="1317496"/>
                </a:lnTo>
                <a:lnTo>
                  <a:pt x="1451363" y="1310373"/>
                </a:lnTo>
                <a:lnTo>
                  <a:pt x="1452946" y="1304438"/>
                </a:lnTo>
                <a:lnTo>
                  <a:pt x="1454925" y="1299689"/>
                </a:lnTo>
                <a:lnTo>
                  <a:pt x="1456509" y="1298107"/>
                </a:lnTo>
                <a:lnTo>
                  <a:pt x="1457696" y="1296920"/>
                </a:lnTo>
                <a:lnTo>
                  <a:pt x="1458884" y="1296128"/>
                </a:lnTo>
                <a:lnTo>
                  <a:pt x="1459676" y="1296128"/>
                </a:lnTo>
                <a:lnTo>
                  <a:pt x="1460467" y="1296128"/>
                </a:lnTo>
                <a:lnTo>
                  <a:pt x="1461259" y="1296524"/>
                </a:lnTo>
                <a:lnTo>
                  <a:pt x="1462051" y="1283466"/>
                </a:lnTo>
                <a:lnTo>
                  <a:pt x="1462446" y="1277531"/>
                </a:lnTo>
                <a:lnTo>
                  <a:pt x="1464030" y="1271991"/>
                </a:lnTo>
                <a:lnTo>
                  <a:pt x="1462051" y="1258142"/>
                </a:lnTo>
                <a:lnTo>
                  <a:pt x="1460071" y="1245480"/>
                </a:lnTo>
                <a:lnTo>
                  <a:pt x="1456905" y="1223717"/>
                </a:lnTo>
                <a:lnTo>
                  <a:pt x="1453738" y="1208681"/>
                </a:lnTo>
                <a:lnTo>
                  <a:pt x="1452550" y="1203537"/>
                </a:lnTo>
                <a:lnTo>
                  <a:pt x="1458488" y="1199975"/>
                </a:lnTo>
                <a:lnTo>
                  <a:pt x="1465217" y="1196018"/>
                </a:lnTo>
                <a:lnTo>
                  <a:pt x="1471551" y="1191270"/>
                </a:lnTo>
                <a:lnTo>
                  <a:pt x="1477884" y="1186522"/>
                </a:lnTo>
                <a:lnTo>
                  <a:pt x="1489760" y="1177421"/>
                </a:lnTo>
                <a:lnTo>
                  <a:pt x="1495302" y="1173464"/>
                </a:lnTo>
                <a:lnTo>
                  <a:pt x="1500843" y="1170299"/>
                </a:lnTo>
                <a:lnTo>
                  <a:pt x="1515490" y="1163176"/>
                </a:lnTo>
                <a:lnTo>
                  <a:pt x="1530136" y="1157241"/>
                </a:lnTo>
                <a:lnTo>
                  <a:pt x="1539636" y="1154075"/>
                </a:lnTo>
                <a:lnTo>
                  <a:pt x="1548741" y="1150910"/>
                </a:lnTo>
                <a:lnTo>
                  <a:pt x="1558241" y="1148536"/>
                </a:lnTo>
                <a:lnTo>
                  <a:pt x="1568533" y="1145766"/>
                </a:lnTo>
                <a:lnTo>
                  <a:pt x="1576450" y="1144183"/>
                </a:lnTo>
                <a:lnTo>
                  <a:pt x="1583971" y="1142996"/>
                </a:lnTo>
                <a:lnTo>
                  <a:pt x="1594658" y="1142204"/>
                </a:lnTo>
                <a:lnTo>
                  <a:pt x="1601784" y="1141413"/>
                </a:lnTo>
                <a:close/>
                <a:moveTo>
                  <a:pt x="1832358" y="1052513"/>
                </a:moveTo>
                <a:lnTo>
                  <a:pt x="1843104" y="1052513"/>
                </a:lnTo>
                <a:lnTo>
                  <a:pt x="1847083" y="1052911"/>
                </a:lnTo>
                <a:lnTo>
                  <a:pt x="1839522" y="1055300"/>
                </a:lnTo>
                <a:lnTo>
                  <a:pt x="1831960" y="1058882"/>
                </a:lnTo>
                <a:lnTo>
                  <a:pt x="1825194" y="1062067"/>
                </a:lnTo>
                <a:lnTo>
                  <a:pt x="1818428" y="1065650"/>
                </a:lnTo>
                <a:lnTo>
                  <a:pt x="1820418" y="1066446"/>
                </a:lnTo>
                <a:lnTo>
                  <a:pt x="1828776" y="1066048"/>
                </a:lnTo>
                <a:lnTo>
                  <a:pt x="1837532" y="1065650"/>
                </a:lnTo>
                <a:lnTo>
                  <a:pt x="1846685" y="1066048"/>
                </a:lnTo>
                <a:lnTo>
                  <a:pt x="1856237" y="1066446"/>
                </a:lnTo>
                <a:lnTo>
                  <a:pt x="1865789" y="1067640"/>
                </a:lnTo>
                <a:lnTo>
                  <a:pt x="1876137" y="1069631"/>
                </a:lnTo>
                <a:lnTo>
                  <a:pt x="1885688" y="1072417"/>
                </a:lnTo>
                <a:lnTo>
                  <a:pt x="1895638" y="1075602"/>
                </a:lnTo>
                <a:lnTo>
                  <a:pt x="1905588" y="1079981"/>
                </a:lnTo>
                <a:lnTo>
                  <a:pt x="1910761" y="1082369"/>
                </a:lnTo>
                <a:lnTo>
                  <a:pt x="1915139" y="1085156"/>
                </a:lnTo>
                <a:lnTo>
                  <a:pt x="1919915" y="1088340"/>
                </a:lnTo>
                <a:lnTo>
                  <a:pt x="1924691" y="1091525"/>
                </a:lnTo>
                <a:lnTo>
                  <a:pt x="1929069" y="1095506"/>
                </a:lnTo>
                <a:lnTo>
                  <a:pt x="1933845" y="1099487"/>
                </a:lnTo>
                <a:lnTo>
                  <a:pt x="1938223" y="1103468"/>
                </a:lnTo>
                <a:lnTo>
                  <a:pt x="1942202" y="1108245"/>
                </a:lnTo>
                <a:lnTo>
                  <a:pt x="1946580" y="1112623"/>
                </a:lnTo>
                <a:lnTo>
                  <a:pt x="1950162" y="1118197"/>
                </a:lnTo>
                <a:lnTo>
                  <a:pt x="1954142" y="1123770"/>
                </a:lnTo>
                <a:lnTo>
                  <a:pt x="1957724" y="1129741"/>
                </a:lnTo>
                <a:lnTo>
                  <a:pt x="1960908" y="1136110"/>
                </a:lnTo>
                <a:lnTo>
                  <a:pt x="1964490" y="1142878"/>
                </a:lnTo>
                <a:lnTo>
                  <a:pt x="1968868" y="1152830"/>
                </a:lnTo>
                <a:lnTo>
                  <a:pt x="1972847" y="1163180"/>
                </a:lnTo>
                <a:lnTo>
                  <a:pt x="1979613" y="1182288"/>
                </a:lnTo>
                <a:lnTo>
                  <a:pt x="1975633" y="1185871"/>
                </a:lnTo>
                <a:lnTo>
                  <a:pt x="1972051" y="1190249"/>
                </a:lnTo>
                <a:lnTo>
                  <a:pt x="1967674" y="1192638"/>
                </a:lnTo>
                <a:lnTo>
                  <a:pt x="1965684" y="1193832"/>
                </a:lnTo>
                <a:lnTo>
                  <a:pt x="1963694" y="1195823"/>
                </a:lnTo>
                <a:lnTo>
                  <a:pt x="1962102" y="1197415"/>
                </a:lnTo>
                <a:lnTo>
                  <a:pt x="1961306" y="1199007"/>
                </a:lnTo>
                <a:lnTo>
                  <a:pt x="1960112" y="1201396"/>
                </a:lnTo>
                <a:lnTo>
                  <a:pt x="1959316" y="1202988"/>
                </a:lnTo>
                <a:lnTo>
                  <a:pt x="1958918" y="1205377"/>
                </a:lnTo>
                <a:lnTo>
                  <a:pt x="1958918" y="1207367"/>
                </a:lnTo>
                <a:lnTo>
                  <a:pt x="1952152" y="1218115"/>
                </a:lnTo>
                <a:lnTo>
                  <a:pt x="1946580" y="1229262"/>
                </a:lnTo>
                <a:lnTo>
                  <a:pt x="1941008" y="1240806"/>
                </a:lnTo>
                <a:lnTo>
                  <a:pt x="1936233" y="1252350"/>
                </a:lnTo>
                <a:lnTo>
                  <a:pt x="1932253" y="1263895"/>
                </a:lnTo>
                <a:lnTo>
                  <a:pt x="1928273" y="1274245"/>
                </a:lnTo>
                <a:lnTo>
                  <a:pt x="1925089" y="1284993"/>
                </a:lnTo>
                <a:lnTo>
                  <a:pt x="1921905" y="1294945"/>
                </a:lnTo>
                <a:lnTo>
                  <a:pt x="1919915" y="1304897"/>
                </a:lnTo>
                <a:lnTo>
                  <a:pt x="1917925" y="1314451"/>
                </a:lnTo>
                <a:lnTo>
                  <a:pt x="1784997" y="1314451"/>
                </a:lnTo>
                <a:lnTo>
                  <a:pt x="1783007" y="1303305"/>
                </a:lnTo>
                <a:lnTo>
                  <a:pt x="1780222" y="1293353"/>
                </a:lnTo>
                <a:lnTo>
                  <a:pt x="1778630" y="1288974"/>
                </a:lnTo>
                <a:lnTo>
                  <a:pt x="1777038" y="1284993"/>
                </a:lnTo>
                <a:lnTo>
                  <a:pt x="1775446" y="1281410"/>
                </a:lnTo>
                <a:lnTo>
                  <a:pt x="1773058" y="1278226"/>
                </a:lnTo>
                <a:lnTo>
                  <a:pt x="1782609" y="1200202"/>
                </a:lnTo>
                <a:lnTo>
                  <a:pt x="1783007" y="1196619"/>
                </a:lnTo>
                <a:lnTo>
                  <a:pt x="1783007" y="1192638"/>
                </a:lnTo>
                <a:lnTo>
                  <a:pt x="1782211" y="1189453"/>
                </a:lnTo>
                <a:lnTo>
                  <a:pt x="1781416" y="1185472"/>
                </a:lnTo>
                <a:lnTo>
                  <a:pt x="1779824" y="1182288"/>
                </a:lnTo>
                <a:lnTo>
                  <a:pt x="1778232" y="1178705"/>
                </a:lnTo>
                <a:lnTo>
                  <a:pt x="1776242" y="1175919"/>
                </a:lnTo>
                <a:lnTo>
                  <a:pt x="1774252" y="1172734"/>
                </a:lnTo>
                <a:lnTo>
                  <a:pt x="1767884" y="1166763"/>
                </a:lnTo>
                <a:lnTo>
                  <a:pt x="1761516" y="1161588"/>
                </a:lnTo>
                <a:lnTo>
                  <a:pt x="1752362" y="1154422"/>
                </a:lnTo>
                <a:lnTo>
                  <a:pt x="1741219" y="1146460"/>
                </a:lnTo>
                <a:lnTo>
                  <a:pt x="1734851" y="1142480"/>
                </a:lnTo>
                <a:lnTo>
                  <a:pt x="1728085" y="1138101"/>
                </a:lnTo>
                <a:lnTo>
                  <a:pt x="1720921" y="1134518"/>
                </a:lnTo>
                <a:lnTo>
                  <a:pt x="1712564" y="1130139"/>
                </a:lnTo>
                <a:lnTo>
                  <a:pt x="1704206" y="1126158"/>
                </a:lnTo>
                <a:lnTo>
                  <a:pt x="1695450" y="1122576"/>
                </a:lnTo>
                <a:lnTo>
                  <a:pt x="1698236" y="1118197"/>
                </a:lnTo>
                <a:lnTo>
                  <a:pt x="1701420" y="1114216"/>
                </a:lnTo>
                <a:lnTo>
                  <a:pt x="1697440" y="1114614"/>
                </a:lnTo>
                <a:lnTo>
                  <a:pt x="1701420" y="1111827"/>
                </a:lnTo>
                <a:lnTo>
                  <a:pt x="1705002" y="1109041"/>
                </a:lnTo>
                <a:lnTo>
                  <a:pt x="1710176" y="1103069"/>
                </a:lnTo>
                <a:lnTo>
                  <a:pt x="1715748" y="1097894"/>
                </a:lnTo>
                <a:lnTo>
                  <a:pt x="1721319" y="1093117"/>
                </a:lnTo>
                <a:lnTo>
                  <a:pt x="1726891" y="1088340"/>
                </a:lnTo>
                <a:lnTo>
                  <a:pt x="1732463" y="1083962"/>
                </a:lnTo>
                <a:lnTo>
                  <a:pt x="1738035" y="1080379"/>
                </a:lnTo>
                <a:lnTo>
                  <a:pt x="1744005" y="1076398"/>
                </a:lnTo>
                <a:lnTo>
                  <a:pt x="1749975" y="1073611"/>
                </a:lnTo>
                <a:lnTo>
                  <a:pt x="1755944" y="1070427"/>
                </a:lnTo>
                <a:lnTo>
                  <a:pt x="1761914" y="1067640"/>
                </a:lnTo>
                <a:lnTo>
                  <a:pt x="1773456" y="1063261"/>
                </a:lnTo>
                <a:lnTo>
                  <a:pt x="1784997" y="1059679"/>
                </a:lnTo>
                <a:lnTo>
                  <a:pt x="1796539" y="1056892"/>
                </a:lnTo>
                <a:lnTo>
                  <a:pt x="1806489" y="1054902"/>
                </a:lnTo>
                <a:lnTo>
                  <a:pt x="1816438" y="1053707"/>
                </a:lnTo>
                <a:lnTo>
                  <a:pt x="1824796" y="1052911"/>
                </a:lnTo>
                <a:lnTo>
                  <a:pt x="1832358" y="1052513"/>
                </a:lnTo>
                <a:close/>
                <a:moveTo>
                  <a:pt x="861259" y="1052513"/>
                </a:moveTo>
                <a:lnTo>
                  <a:pt x="871603" y="1052513"/>
                </a:lnTo>
                <a:lnTo>
                  <a:pt x="875581" y="1052911"/>
                </a:lnTo>
                <a:lnTo>
                  <a:pt x="868022" y="1055295"/>
                </a:lnTo>
                <a:lnTo>
                  <a:pt x="860861" y="1058873"/>
                </a:lnTo>
                <a:lnTo>
                  <a:pt x="854098" y="1062053"/>
                </a:lnTo>
                <a:lnTo>
                  <a:pt x="847335" y="1065630"/>
                </a:lnTo>
                <a:lnTo>
                  <a:pt x="849324" y="1066425"/>
                </a:lnTo>
                <a:lnTo>
                  <a:pt x="857281" y="1066027"/>
                </a:lnTo>
                <a:lnTo>
                  <a:pt x="866033" y="1065630"/>
                </a:lnTo>
                <a:lnTo>
                  <a:pt x="875183" y="1066027"/>
                </a:lnTo>
                <a:lnTo>
                  <a:pt x="884732" y="1066425"/>
                </a:lnTo>
                <a:lnTo>
                  <a:pt x="894678" y="1067617"/>
                </a:lnTo>
                <a:lnTo>
                  <a:pt x="904624" y="1069605"/>
                </a:lnTo>
                <a:lnTo>
                  <a:pt x="914172" y="1072387"/>
                </a:lnTo>
                <a:lnTo>
                  <a:pt x="924516" y="1075567"/>
                </a:lnTo>
                <a:lnTo>
                  <a:pt x="934064" y="1079939"/>
                </a:lnTo>
                <a:lnTo>
                  <a:pt x="939236" y="1082324"/>
                </a:lnTo>
                <a:lnTo>
                  <a:pt x="944010" y="1085106"/>
                </a:lnTo>
                <a:lnTo>
                  <a:pt x="948784" y="1088286"/>
                </a:lnTo>
                <a:lnTo>
                  <a:pt x="953160" y="1091466"/>
                </a:lnTo>
                <a:lnTo>
                  <a:pt x="957934" y="1095441"/>
                </a:lnTo>
                <a:lnTo>
                  <a:pt x="962708" y="1099415"/>
                </a:lnTo>
                <a:lnTo>
                  <a:pt x="966687" y="1103390"/>
                </a:lnTo>
                <a:lnTo>
                  <a:pt x="971063" y="1108160"/>
                </a:lnTo>
                <a:lnTo>
                  <a:pt x="974644" y="1112532"/>
                </a:lnTo>
                <a:lnTo>
                  <a:pt x="979020" y="1118097"/>
                </a:lnTo>
                <a:lnTo>
                  <a:pt x="982998" y="1123662"/>
                </a:lnTo>
                <a:lnTo>
                  <a:pt x="986181" y="1129624"/>
                </a:lnTo>
                <a:lnTo>
                  <a:pt x="989762" y="1135983"/>
                </a:lnTo>
                <a:lnTo>
                  <a:pt x="992944" y="1142741"/>
                </a:lnTo>
                <a:lnTo>
                  <a:pt x="997321" y="1152678"/>
                </a:lnTo>
                <a:lnTo>
                  <a:pt x="1001299" y="1163012"/>
                </a:lnTo>
                <a:lnTo>
                  <a:pt x="1008062" y="1182091"/>
                </a:lnTo>
                <a:lnTo>
                  <a:pt x="1004482" y="1185668"/>
                </a:lnTo>
                <a:lnTo>
                  <a:pt x="1000105" y="1190040"/>
                </a:lnTo>
                <a:lnTo>
                  <a:pt x="996525" y="1192425"/>
                </a:lnTo>
                <a:lnTo>
                  <a:pt x="994138" y="1193618"/>
                </a:lnTo>
                <a:lnTo>
                  <a:pt x="992546" y="1195605"/>
                </a:lnTo>
                <a:lnTo>
                  <a:pt x="990955" y="1197195"/>
                </a:lnTo>
                <a:lnTo>
                  <a:pt x="989762" y="1198785"/>
                </a:lnTo>
                <a:lnTo>
                  <a:pt x="988568" y="1201170"/>
                </a:lnTo>
                <a:lnTo>
                  <a:pt x="987772" y="1202760"/>
                </a:lnTo>
                <a:lnTo>
                  <a:pt x="987375" y="1205145"/>
                </a:lnTo>
                <a:lnTo>
                  <a:pt x="987375" y="1207132"/>
                </a:lnTo>
                <a:lnTo>
                  <a:pt x="980611" y="1217864"/>
                </a:lnTo>
                <a:lnTo>
                  <a:pt x="975041" y="1228993"/>
                </a:lnTo>
                <a:lnTo>
                  <a:pt x="969870" y="1240520"/>
                </a:lnTo>
                <a:lnTo>
                  <a:pt x="965095" y="1252047"/>
                </a:lnTo>
                <a:lnTo>
                  <a:pt x="960321" y="1263574"/>
                </a:lnTo>
                <a:lnTo>
                  <a:pt x="956741" y="1273908"/>
                </a:lnTo>
                <a:lnTo>
                  <a:pt x="953558" y="1284640"/>
                </a:lnTo>
                <a:lnTo>
                  <a:pt x="950773" y="1294577"/>
                </a:lnTo>
                <a:lnTo>
                  <a:pt x="948784" y="1304514"/>
                </a:lnTo>
                <a:lnTo>
                  <a:pt x="946397" y="1314054"/>
                </a:lnTo>
                <a:lnTo>
                  <a:pt x="746283" y="1314054"/>
                </a:lnTo>
                <a:lnTo>
                  <a:pt x="745487" y="1310874"/>
                </a:lnTo>
                <a:lnTo>
                  <a:pt x="745487" y="1314054"/>
                </a:lnTo>
                <a:lnTo>
                  <a:pt x="692972" y="1314054"/>
                </a:lnTo>
                <a:lnTo>
                  <a:pt x="688994" y="1314054"/>
                </a:lnTo>
                <a:lnTo>
                  <a:pt x="685811" y="1314451"/>
                </a:lnTo>
                <a:lnTo>
                  <a:pt x="683026" y="1296565"/>
                </a:lnTo>
                <a:lnTo>
                  <a:pt x="681833" y="1287423"/>
                </a:lnTo>
                <a:lnTo>
                  <a:pt x="681435" y="1278281"/>
                </a:lnTo>
                <a:lnTo>
                  <a:pt x="681037" y="1268344"/>
                </a:lnTo>
                <a:lnTo>
                  <a:pt x="681435" y="1258804"/>
                </a:lnTo>
                <a:lnTo>
                  <a:pt x="681833" y="1249265"/>
                </a:lnTo>
                <a:lnTo>
                  <a:pt x="682628" y="1238930"/>
                </a:lnTo>
                <a:lnTo>
                  <a:pt x="684617" y="1228596"/>
                </a:lnTo>
                <a:lnTo>
                  <a:pt x="686607" y="1217466"/>
                </a:lnTo>
                <a:lnTo>
                  <a:pt x="688994" y="1205940"/>
                </a:lnTo>
                <a:lnTo>
                  <a:pt x="692176" y="1194810"/>
                </a:lnTo>
                <a:lnTo>
                  <a:pt x="696155" y="1182488"/>
                </a:lnTo>
                <a:lnTo>
                  <a:pt x="700929" y="1169769"/>
                </a:lnTo>
                <a:lnTo>
                  <a:pt x="706499" y="1156255"/>
                </a:lnTo>
                <a:lnTo>
                  <a:pt x="712466" y="1142741"/>
                </a:lnTo>
                <a:lnTo>
                  <a:pt x="716445" y="1134791"/>
                </a:lnTo>
                <a:lnTo>
                  <a:pt x="720821" y="1127636"/>
                </a:lnTo>
                <a:lnTo>
                  <a:pt x="725595" y="1120482"/>
                </a:lnTo>
                <a:lnTo>
                  <a:pt x="729971" y="1114122"/>
                </a:lnTo>
                <a:lnTo>
                  <a:pt x="726391" y="1114520"/>
                </a:lnTo>
                <a:lnTo>
                  <a:pt x="729971" y="1111737"/>
                </a:lnTo>
                <a:lnTo>
                  <a:pt x="733950" y="1108955"/>
                </a:lnTo>
                <a:lnTo>
                  <a:pt x="739122" y="1102993"/>
                </a:lnTo>
                <a:lnTo>
                  <a:pt x="744294" y="1097826"/>
                </a:lnTo>
                <a:lnTo>
                  <a:pt x="749863" y="1093056"/>
                </a:lnTo>
                <a:lnTo>
                  <a:pt x="755433" y="1088286"/>
                </a:lnTo>
                <a:lnTo>
                  <a:pt x="761401" y="1083914"/>
                </a:lnTo>
                <a:lnTo>
                  <a:pt x="766970" y="1080337"/>
                </a:lnTo>
                <a:lnTo>
                  <a:pt x="772938" y="1076362"/>
                </a:lnTo>
                <a:lnTo>
                  <a:pt x="778508" y="1073579"/>
                </a:lnTo>
                <a:lnTo>
                  <a:pt x="784475" y="1070400"/>
                </a:lnTo>
                <a:lnTo>
                  <a:pt x="790443" y="1067617"/>
                </a:lnTo>
                <a:lnTo>
                  <a:pt x="802378" y="1063245"/>
                </a:lnTo>
                <a:lnTo>
                  <a:pt x="813916" y="1059668"/>
                </a:lnTo>
                <a:lnTo>
                  <a:pt x="824658" y="1056885"/>
                </a:lnTo>
                <a:lnTo>
                  <a:pt x="835399" y="1054898"/>
                </a:lnTo>
                <a:lnTo>
                  <a:pt x="844947" y="1053705"/>
                </a:lnTo>
                <a:lnTo>
                  <a:pt x="853700" y="1052911"/>
                </a:lnTo>
                <a:lnTo>
                  <a:pt x="861259" y="1052513"/>
                </a:lnTo>
                <a:close/>
                <a:moveTo>
                  <a:pt x="1326357" y="1047750"/>
                </a:moveTo>
                <a:lnTo>
                  <a:pt x="1337469" y="1047750"/>
                </a:lnTo>
                <a:lnTo>
                  <a:pt x="1348582" y="1048148"/>
                </a:lnTo>
                <a:lnTo>
                  <a:pt x="1358901" y="1048942"/>
                </a:lnTo>
                <a:lnTo>
                  <a:pt x="1368822" y="1050532"/>
                </a:lnTo>
                <a:lnTo>
                  <a:pt x="1378347" y="1052520"/>
                </a:lnTo>
                <a:lnTo>
                  <a:pt x="1387476" y="1054904"/>
                </a:lnTo>
                <a:lnTo>
                  <a:pt x="1396604" y="1057289"/>
                </a:lnTo>
                <a:lnTo>
                  <a:pt x="1404541" y="1060469"/>
                </a:lnTo>
                <a:lnTo>
                  <a:pt x="1412479" y="1063251"/>
                </a:lnTo>
                <a:lnTo>
                  <a:pt x="1419623" y="1066828"/>
                </a:lnTo>
                <a:lnTo>
                  <a:pt x="1426766" y="1070008"/>
                </a:lnTo>
                <a:lnTo>
                  <a:pt x="1433116" y="1073983"/>
                </a:lnTo>
                <a:lnTo>
                  <a:pt x="1444626" y="1081137"/>
                </a:lnTo>
                <a:lnTo>
                  <a:pt x="1454151" y="1087894"/>
                </a:lnTo>
                <a:lnTo>
                  <a:pt x="1461691" y="1093856"/>
                </a:lnTo>
                <a:lnTo>
                  <a:pt x="1466851" y="1098228"/>
                </a:lnTo>
                <a:lnTo>
                  <a:pt x="1471613" y="1102600"/>
                </a:lnTo>
                <a:lnTo>
                  <a:pt x="1465660" y="1153079"/>
                </a:lnTo>
                <a:lnTo>
                  <a:pt x="1458913" y="1157848"/>
                </a:lnTo>
                <a:lnTo>
                  <a:pt x="1447404" y="1166195"/>
                </a:lnTo>
                <a:lnTo>
                  <a:pt x="1441848" y="1170170"/>
                </a:lnTo>
                <a:lnTo>
                  <a:pt x="1437482" y="1172555"/>
                </a:lnTo>
                <a:lnTo>
                  <a:pt x="1434704" y="1174542"/>
                </a:lnTo>
                <a:lnTo>
                  <a:pt x="1432323" y="1175734"/>
                </a:lnTo>
                <a:lnTo>
                  <a:pt x="1427560" y="1179311"/>
                </a:lnTo>
                <a:lnTo>
                  <a:pt x="1424385" y="1184081"/>
                </a:lnTo>
                <a:lnTo>
                  <a:pt x="1421210" y="1188851"/>
                </a:lnTo>
                <a:lnTo>
                  <a:pt x="1419226" y="1194018"/>
                </a:lnTo>
                <a:lnTo>
                  <a:pt x="1418035" y="1199582"/>
                </a:lnTo>
                <a:lnTo>
                  <a:pt x="1418035" y="1205544"/>
                </a:lnTo>
                <a:lnTo>
                  <a:pt x="1418432" y="1208724"/>
                </a:lnTo>
                <a:lnTo>
                  <a:pt x="1418829" y="1211506"/>
                </a:lnTo>
                <a:lnTo>
                  <a:pt x="1419623" y="1216673"/>
                </a:lnTo>
                <a:lnTo>
                  <a:pt x="1422401" y="1229392"/>
                </a:lnTo>
                <a:lnTo>
                  <a:pt x="1425576" y="1248073"/>
                </a:lnTo>
                <a:lnTo>
                  <a:pt x="1427163" y="1259202"/>
                </a:lnTo>
                <a:lnTo>
                  <a:pt x="1429148" y="1271524"/>
                </a:lnTo>
                <a:lnTo>
                  <a:pt x="1427560" y="1279076"/>
                </a:lnTo>
                <a:lnTo>
                  <a:pt x="1425973" y="1282255"/>
                </a:lnTo>
                <a:lnTo>
                  <a:pt x="1423988" y="1285832"/>
                </a:lnTo>
                <a:lnTo>
                  <a:pt x="1422401" y="1289807"/>
                </a:lnTo>
                <a:lnTo>
                  <a:pt x="1420416" y="1293782"/>
                </a:lnTo>
                <a:lnTo>
                  <a:pt x="1418035" y="1303718"/>
                </a:lnTo>
                <a:lnTo>
                  <a:pt x="1416051" y="1314450"/>
                </a:lnTo>
                <a:lnTo>
                  <a:pt x="1312863" y="1314450"/>
                </a:lnTo>
                <a:lnTo>
                  <a:pt x="1310879" y="1304911"/>
                </a:lnTo>
                <a:lnTo>
                  <a:pt x="1308894" y="1294974"/>
                </a:lnTo>
                <a:lnTo>
                  <a:pt x="1305719" y="1285038"/>
                </a:lnTo>
                <a:lnTo>
                  <a:pt x="1302544" y="1274306"/>
                </a:lnTo>
                <a:lnTo>
                  <a:pt x="1298972" y="1263972"/>
                </a:lnTo>
                <a:lnTo>
                  <a:pt x="1295004" y="1252843"/>
                </a:lnTo>
                <a:lnTo>
                  <a:pt x="1290241" y="1240919"/>
                </a:lnTo>
                <a:lnTo>
                  <a:pt x="1285082" y="1229392"/>
                </a:lnTo>
                <a:lnTo>
                  <a:pt x="1280319" y="1219456"/>
                </a:lnTo>
                <a:lnTo>
                  <a:pt x="1275160" y="1210711"/>
                </a:lnTo>
                <a:lnTo>
                  <a:pt x="1270000" y="1202365"/>
                </a:lnTo>
                <a:lnTo>
                  <a:pt x="1264047" y="1194813"/>
                </a:lnTo>
                <a:lnTo>
                  <a:pt x="1258094" y="1188056"/>
                </a:lnTo>
                <a:lnTo>
                  <a:pt x="1251744" y="1181696"/>
                </a:lnTo>
                <a:lnTo>
                  <a:pt x="1244997" y="1175734"/>
                </a:lnTo>
                <a:lnTo>
                  <a:pt x="1238250" y="1170567"/>
                </a:lnTo>
                <a:lnTo>
                  <a:pt x="1231503" y="1165400"/>
                </a:lnTo>
                <a:lnTo>
                  <a:pt x="1224757" y="1161823"/>
                </a:lnTo>
                <a:lnTo>
                  <a:pt x="1217613" y="1157848"/>
                </a:lnTo>
                <a:lnTo>
                  <a:pt x="1210469" y="1154669"/>
                </a:lnTo>
                <a:lnTo>
                  <a:pt x="1202928" y="1151886"/>
                </a:lnTo>
                <a:lnTo>
                  <a:pt x="1195785" y="1149501"/>
                </a:lnTo>
                <a:lnTo>
                  <a:pt x="1188641" y="1147912"/>
                </a:lnTo>
                <a:lnTo>
                  <a:pt x="1181497" y="1145924"/>
                </a:lnTo>
                <a:lnTo>
                  <a:pt x="1179116" y="1131218"/>
                </a:lnTo>
                <a:lnTo>
                  <a:pt x="1176735" y="1120486"/>
                </a:lnTo>
                <a:lnTo>
                  <a:pt x="1174750" y="1110152"/>
                </a:lnTo>
                <a:lnTo>
                  <a:pt x="1180703" y="1106973"/>
                </a:lnTo>
                <a:lnTo>
                  <a:pt x="1187053" y="1102998"/>
                </a:lnTo>
                <a:lnTo>
                  <a:pt x="1193800" y="1098228"/>
                </a:lnTo>
                <a:lnTo>
                  <a:pt x="1200150" y="1093856"/>
                </a:lnTo>
                <a:lnTo>
                  <a:pt x="1212453" y="1084317"/>
                </a:lnTo>
                <a:lnTo>
                  <a:pt x="1217613" y="1080342"/>
                </a:lnTo>
                <a:lnTo>
                  <a:pt x="1223169" y="1077163"/>
                </a:lnTo>
                <a:lnTo>
                  <a:pt x="1237060" y="1070406"/>
                </a:lnTo>
                <a:lnTo>
                  <a:pt x="1250950" y="1064444"/>
                </a:lnTo>
                <a:lnTo>
                  <a:pt x="1264444" y="1059674"/>
                </a:lnTo>
                <a:lnTo>
                  <a:pt x="1277541" y="1055699"/>
                </a:lnTo>
                <a:lnTo>
                  <a:pt x="1290241" y="1052520"/>
                </a:lnTo>
                <a:lnTo>
                  <a:pt x="1302941" y="1050135"/>
                </a:lnTo>
                <a:lnTo>
                  <a:pt x="1314847" y="1048545"/>
                </a:lnTo>
                <a:lnTo>
                  <a:pt x="1326357" y="1047750"/>
                </a:lnTo>
                <a:close/>
                <a:moveTo>
                  <a:pt x="525022" y="1035050"/>
                </a:moveTo>
                <a:lnTo>
                  <a:pt x="554037" y="1036676"/>
                </a:lnTo>
                <a:lnTo>
                  <a:pt x="512762" y="1068388"/>
                </a:lnTo>
                <a:lnTo>
                  <a:pt x="525022" y="1035050"/>
                </a:lnTo>
                <a:close/>
                <a:moveTo>
                  <a:pt x="174832" y="915044"/>
                </a:moveTo>
                <a:lnTo>
                  <a:pt x="50860" y="916631"/>
                </a:lnTo>
                <a:lnTo>
                  <a:pt x="57218" y="934484"/>
                </a:lnTo>
                <a:lnTo>
                  <a:pt x="174832" y="915044"/>
                </a:lnTo>
                <a:close/>
                <a:moveTo>
                  <a:pt x="403703" y="711119"/>
                </a:moveTo>
                <a:lnTo>
                  <a:pt x="403703" y="723418"/>
                </a:lnTo>
                <a:lnTo>
                  <a:pt x="512179" y="715086"/>
                </a:lnTo>
                <a:lnTo>
                  <a:pt x="403703" y="711119"/>
                </a:lnTo>
                <a:close/>
                <a:moveTo>
                  <a:pt x="773852" y="677863"/>
                </a:moveTo>
                <a:lnTo>
                  <a:pt x="777038" y="678259"/>
                </a:lnTo>
                <a:lnTo>
                  <a:pt x="778632" y="678259"/>
                </a:lnTo>
                <a:lnTo>
                  <a:pt x="779428" y="679050"/>
                </a:lnTo>
                <a:lnTo>
                  <a:pt x="780225" y="679446"/>
                </a:lnTo>
                <a:lnTo>
                  <a:pt x="780623" y="680632"/>
                </a:lnTo>
                <a:lnTo>
                  <a:pt x="780623" y="681423"/>
                </a:lnTo>
                <a:lnTo>
                  <a:pt x="780225" y="682215"/>
                </a:lnTo>
                <a:lnTo>
                  <a:pt x="779428" y="684588"/>
                </a:lnTo>
                <a:lnTo>
                  <a:pt x="777038" y="687357"/>
                </a:lnTo>
                <a:lnTo>
                  <a:pt x="774648" y="689731"/>
                </a:lnTo>
                <a:lnTo>
                  <a:pt x="771860" y="692500"/>
                </a:lnTo>
                <a:lnTo>
                  <a:pt x="767877" y="695665"/>
                </a:lnTo>
                <a:lnTo>
                  <a:pt x="763894" y="698038"/>
                </a:lnTo>
                <a:lnTo>
                  <a:pt x="760309" y="700808"/>
                </a:lnTo>
                <a:lnTo>
                  <a:pt x="755927" y="702785"/>
                </a:lnTo>
                <a:lnTo>
                  <a:pt x="752342" y="704368"/>
                </a:lnTo>
                <a:lnTo>
                  <a:pt x="748758" y="705555"/>
                </a:lnTo>
                <a:lnTo>
                  <a:pt x="745969" y="705950"/>
                </a:lnTo>
                <a:lnTo>
                  <a:pt x="742783" y="706346"/>
                </a:lnTo>
                <a:lnTo>
                  <a:pt x="740791" y="706741"/>
                </a:lnTo>
                <a:lnTo>
                  <a:pt x="738800" y="707928"/>
                </a:lnTo>
                <a:lnTo>
                  <a:pt x="737605" y="708719"/>
                </a:lnTo>
                <a:lnTo>
                  <a:pt x="736011" y="709906"/>
                </a:lnTo>
                <a:lnTo>
                  <a:pt x="735215" y="711093"/>
                </a:lnTo>
                <a:lnTo>
                  <a:pt x="734816" y="712280"/>
                </a:lnTo>
                <a:lnTo>
                  <a:pt x="734816" y="713467"/>
                </a:lnTo>
                <a:lnTo>
                  <a:pt x="735215" y="715049"/>
                </a:lnTo>
                <a:lnTo>
                  <a:pt x="736011" y="716236"/>
                </a:lnTo>
                <a:lnTo>
                  <a:pt x="738003" y="717027"/>
                </a:lnTo>
                <a:lnTo>
                  <a:pt x="739596" y="717818"/>
                </a:lnTo>
                <a:lnTo>
                  <a:pt x="741986" y="718609"/>
                </a:lnTo>
                <a:lnTo>
                  <a:pt x="745173" y="719005"/>
                </a:lnTo>
                <a:lnTo>
                  <a:pt x="748359" y="719400"/>
                </a:lnTo>
                <a:lnTo>
                  <a:pt x="752342" y="719005"/>
                </a:lnTo>
                <a:lnTo>
                  <a:pt x="760707" y="719005"/>
                </a:lnTo>
                <a:lnTo>
                  <a:pt x="763894" y="719400"/>
                </a:lnTo>
                <a:lnTo>
                  <a:pt x="767877" y="719796"/>
                </a:lnTo>
                <a:lnTo>
                  <a:pt x="770665" y="720983"/>
                </a:lnTo>
                <a:lnTo>
                  <a:pt x="773852" y="722169"/>
                </a:lnTo>
                <a:lnTo>
                  <a:pt x="776640" y="723356"/>
                </a:lnTo>
                <a:lnTo>
                  <a:pt x="779428" y="724939"/>
                </a:lnTo>
                <a:lnTo>
                  <a:pt x="781420" y="726917"/>
                </a:lnTo>
                <a:lnTo>
                  <a:pt x="783411" y="729686"/>
                </a:lnTo>
                <a:lnTo>
                  <a:pt x="785403" y="732455"/>
                </a:lnTo>
                <a:lnTo>
                  <a:pt x="786598" y="736015"/>
                </a:lnTo>
                <a:lnTo>
                  <a:pt x="787793" y="739180"/>
                </a:lnTo>
                <a:lnTo>
                  <a:pt x="788191" y="743531"/>
                </a:lnTo>
                <a:lnTo>
                  <a:pt x="788988" y="747883"/>
                </a:lnTo>
                <a:lnTo>
                  <a:pt x="788988" y="752630"/>
                </a:lnTo>
                <a:lnTo>
                  <a:pt x="788590" y="756982"/>
                </a:lnTo>
                <a:lnTo>
                  <a:pt x="787793" y="760542"/>
                </a:lnTo>
                <a:lnTo>
                  <a:pt x="786200" y="764102"/>
                </a:lnTo>
                <a:lnTo>
                  <a:pt x="783810" y="767267"/>
                </a:lnTo>
                <a:lnTo>
                  <a:pt x="781420" y="770827"/>
                </a:lnTo>
                <a:lnTo>
                  <a:pt x="778632" y="773596"/>
                </a:lnTo>
                <a:lnTo>
                  <a:pt x="775445" y="776761"/>
                </a:lnTo>
                <a:lnTo>
                  <a:pt x="771860" y="779135"/>
                </a:lnTo>
                <a:lnTo>
                  <a:pt x="767479" y="781113"/>
                </a:lnTo>
                <a:lnTo>
                  <a:pt x="763097" y="783486"/>
                </a:lnTo>
                <a:lnTo>
                  <a:pt x="753936" y="787442"/>
                </a:lnTo>
                <a:lnTo>
                  <a:pt x="744376" y="790607"/>
                </a:lnTo>
                <a:lnTo>
                  <a:pt x="734020" y="792980"/>
                </a:lnTo>
                <a:lnTo>
                  <a:pt x="724062" y="795354"/>
                </a:lnTo>
                <a:lnTo>
                  <a:pt x="714104" y="796936"/>
                </a:lnTo>
                <a:lnTo>
                  <a:pt x="704942" y="798123"/>
                </a:lnTo>
                <a:lnTo>
                  <a:pt x="696179" y="798914"/>
                </a:lnTo>
                <a:lnTo>
                  <a:pt x="684230" y="799705"/>
                </a:lnTo>
                <a:lnTo>
                  <a:pt x="679450" y="800101"/>
                </a:lnTo>
                <a:lnTo>
                  <a:pt x="682636" y="698830"/>
                </a:lnTo>
                <a:lnTo>
                  <a:pt x="683433" y="697247"/>
                </a:lnTo>
                <a:lnTo>
                  <a:pt x="683831" y="695665"/>
                </a:lnTo>
                <a:lnTo>
                  <a:pt x="684628" y="694478"/>
                </a:lnTo>
                <a:lnTo>
                  <a:pt x="685425" y="692896"/>
                </a:lnTo>
                <a:lnTo>
                  <a:pt x="688213" y="690522"/>
                </a:lnTo>
                <a:lnTo>
                  <a:pt x="692196" y="688940"/>
                </a:lnTo>
                <a:lnTo>
                  <a:pt x="696976" y="687357"/>
                </a:lnTo>
                <a:lnTo>
                  <a:pt x="701756" y="685775"/>
                </a:lnTo>
                <a:lnTo>
                  <a:pt x="707731" y="684588"/>
                </a:lnTo>
                <a:lnTo>
                  <a:pt x="714104" y="683797"/>
                </a:lnTo>
                <a:lnTo>
                  <a:pt x="727647" y="682610"/>
                </a:lnTo>
                <a:lnTo>
                  <a:pt x="741588" y="681819"/>
                </a:lnTo>
                <a:lnTo>
                  <a:pt x="755529" y="680632"/>
                </a:lnTo>
                <a:lnTo>
                  <a:pt x="762300" y="679446"/>
                </a:lnTo>
                <a:lnTo>
                  <a:pt x="768275" y="678654"/>
                </a:lnTo>
                <a:lnTo>
                  <a:pt x="773852" y="677863"/>
                </a:lnTo>
                <a:close/>
                <a:moveTo>
                  <a:pt x="425557" y="466725"/>
                </a:moveTo>
                <a:lnTo>
                  <a:pt x="429928" y="467122"/>
                </a:lnTo>
                <a:lnTo>
                  <a:pt x="434299" y="467519"/>
                </a:lnTo>
                <a:lnTo>
                  <a:pt x="438272" y="467915"/>
                </a:lnTo>
                <a:lnTo>
                  <a:pt x="442643" y="468709"/>
                </a:lnTo>
                <a:lnTo>
                  <a:pt x="446219" y="470296"/>
                </a:lnTo>
                <a:lnTo>
                  <a:pt x="453769" y="473073"/>
                </a:lnTo>
                <a:lnTo>
                  <a:pt x="461716" y="477040"/>
                </a:lnTo>
                <a:lnTo>
                  <a:pt x="468471" y="481801"/>
                </a:lnTo>
                <a:lnTo>
                  <a:pt x="475225" y="487356"/>
                </a:lnTo>
                <a:lnTo>
                  <a:pt x="481980" y="493307"/>
                </a:lnTo>
                <a:lnTo>
                  <a:pt x="487543" y="500052"/>
                </a:lnTo>
                <a:lnTo>
                  <a:pt x="493503" y="507590"/>
                </a:lnTo>
                <a:lnTo>
                  <a:pt x="499066" y="515524"/>
                </a:lnTo>
                <a:lnTo>
                  <a:pt x="504629" y="524253"/>
                </a:lnTo>
                <a:lnTo>
                  <a:pt x="509795" y="532981"/>
                </a:lnTo>
                <a:lnTo>
                  <a:pt x="514165" y="542106"/>
                </a:lnTo>
                <a:lnTo>
                  <a:pt x="518933" y="552025"/>
                </a:lnTo>
                <a:lnTo>
                  <a:pt x="523304" y="561943"/>
                </a:lnTo>
                <a:lnTo>
                  <a:pt x="526880" y="572259"/>
                </a:lnTo>
                <a:lnTo>
                  <a:pt x="530854" y="582177"/>
                </a:lnTo>
                <a:lnTo>
                  <a:pt x="534033" y="592889"/>
                </a:lnTo>
                <a:lnTo>
                  <a:pt x="540390" y="613520"/>
                </a:lnTo>
                <a:lnTo>
                  <a:pt x="545953" y="634150"/>
                </a:lnTo>
                <a:lnTo>
                  <a:pt x="550721" y="653988"/>
                </a:lnTo>
                <a:lnTo>
                  <a:pt x="554297" y="673031"/>
                </a:lnTo>
                <a:lnTo>
                  <a:pt x="557873" y="690091"/>
                </a:lnTo>
                <a:lnTo>
                  <a:pt x="559860" y="705167"/>
                </a:lnTo>
                <a:lnTo>
                  <a:pt x="592045" y="701597"/>
                </a:lnTo>
                <a:lnTo>
                  <a:pt x="621449" y="697629"/>
                </a:lnTo>
                <a:lnTo>
                  <a:pt x="647673" y="694455"/>
                </a:lnTo>
                <a:lnTo>
                  <a:pt x="669925" y="690488"/>
                </a:lnTo>
                <a:lnTo>
                  <a:pt x="669527" y="696042"/>
                </a:lnTo>
                <a:lnTo>
                  <a:pt x="669130" y="702390"/>
                </a:lnTo>
                <a:lnTo>
                  <a:pt x="668733" y="716276"/>
                </a:lnTo>
                <a:lnTo>
                  <a:pt x="668733" y="750396"/>
                </a:lnTo>
                <a:lnTo>
                  <a:pt x="669130" y="768646"/>
                </a:lnTo>
                <a:lnTo>
                  <a:pt x="668733" y="786103"/>
                </a:lnTo>
                <a:lnTo>
                  <a:pt x="667938" y="803559"/>
                </a:lnTo>
                <a:lnTo>
                  <a:pt x="667143" y="811494"/>
                </a:lnTo>
                <a:lnTo>
                  <a:pt x="666349" y="819032"/>
                </a:lnTo>
                <a:lnTo>
                  <a:pt x="645289" y="825380"/>
                </a:lnTo>
                <a:lnTo>
                  <a:pt x="620654" y="831331"/>
                </a:lnTo>
                <a:lnTo>
                  <a:pt x="593237" y="837679"/>
                </a:lnTo>
                <a:lnTo>
                  <a:pt x="563436" y="844027"/>
                </a:lnTo>
                <a:lnTo>
                  <a:pt x="561052" y="872593"/>
                </a:lnTo>
                <a:lnTo>
                  <a:pt x="558668" y="896000"/>
                </a:lnTo>
                <a:lnTo>
                  <a:pt x="557873" y="905125"/>
                </a:lnTo>
                <a:lnTo>
                  <a:pt x="557079" y="916631"/>
                </a:lnTo>
                <a:lnTo>
                  <a:pt x="556681" y="928930"/>
                </a:lnTo>
                <a:lnTo>
                  <a:pt x="556284" y="942022"/>
                </a:lnTo>
                <a:lnTo>
                  <a:pt x="556284" y="955908"/>
                </a:lnTo>
                <a:lnTo>
                  <a:pt x="556284" y="970588"/>
                </a:lnTo>
                <a:lnTo>
                  <a:pt x="557079" y="984474"/>
                </a:lnTo>
                <a:lnTo>
                  <a:pt x="558271" y="997566"/>
                </a:lnTo>
                <a:lnTo>
                  <a:pt x="558668" y="1004311"/>
                </a:lnTo>
                <a:lnTo>
                  <a:pt x="558668" y="1009469"/>
                </a:lnTo>
                <a:lnTo>
                  <a:pt x="558271" y="1014626"/>
                </a:lnTo>
                <a:lnTo>
                  <a:pt x="557079" y="1018991"/>
                </a:lnTo>
                <a:lnTo>
                  <a:pt x="555489" y="1022164"/>
                </a:lnTo>
                <a:lnTo>
                  <a:pt x="553900" y="1024942"/>
                </a:lnTo>
                <a:lnTo>
                  <a:pt x="552310" y="1026925"/>
                </a:lnTo>
                <a:lnTo>
                  <a:pt x="549926" y="1028512"/>
                </a:lnTo>
                <a:lnTo>
                  <a:pt x="547145" y="1029306"/>
                </a:lnTo>
                <a:lnTo>
                  <a:pt x="544761" y="1030099"/>
                </a:lnTo>
                <a:lnTo>
                  <a:pt x="541582" y="1030496"/>
                </a:lnTo>
                <a:lnTo>
                  <a:pt x="538801" y="1030496"/>
                </a:lnTo>
                <a:lnTo>
                  <a:pt x="532046" y="1030099"/>
                </a:lnTo>
                <a:lnTo>
                  <a:pt x="525688" y="1028909"/>
                </a:lnTo>
                <a:lnTo>
                  <a:pt x="524894" y="1028512"/>
                </a:lnTo>
                <a:lnTo>
                  <a:pt x="524099" y="1027719"/>
                </a:lnTo>
                <a:lnTo>
                  <a:pt x="522510" y="1023751"/>
                </a:lnTo>
                <a:lnTo>
                  <a:pt x="520920" y="1018594"/>
                </a:lnTo>
                <a:lnTo>
                  <a:pt x="520125" y="1011452"/>
                </a:lnTo>
                <a:lnTo>
                  <a:pt x="519331" y="1002327"/>
                </a:lnTo>
                <a:lnTo>
                  <a:pt x="518536" y="992409"/>
                </a:lnTo>
                <a:lnTo>
                  <a:pt x="517741" y="968207"/>
                </a:lnTo>
                <a:lnTo>
                  <a:pt x="517344" y="941229"/>
                </a:lnTo>
                <a:lnTo>
                  <a:pt x="516947" y="911870"/>
                </a:lnTo>
                <a:lnTo>
                  <a:pt x="516549" y="853152"/>
                </a:lnTo>
                <a:lnTo>
                  <a:pt x="513768" y="853549"/>
                </a:lnTo>
                <a:lnTo>
                  <a:pt x="513768" y="976142"/>
                </a:lnTo>
                <a:lnTo>
                  <a:pt x="508602" y="1036050"/>
                </a:lnTo>
                <a:lnTo>
                  <a:pt x="504232" y="1082469"/>
                </a:lnTo>
                <a:lnTo>
                  <a:pt x="500258" y="1124127"/>
                </a:lnTo>
                <a:lnTo>
                  <a:pt x="499861" y="1128095"/>
                </a:lnTo>
                <a:lnTo>
                  <a:pt x="497874" y="1134443"/>
                </a:lnTo>
                <a:lnTo>
                  <a:pt x="495490" y="1141187"/>
                </a:lnTo>
                <a:lnTo>
                  <a:pt x="492311" y="1147535"/>
                </a:lnTo>
                <a:lnTo>
                  <a:pt x="489530" y="1153883"/>
                </a:lnTo>
                <a:lnTo>
                  <a:pt x="485954" y="1160231"/>
                </a:lnTo>
                <a:lnTo>
                  <a:pt x="482378" y="1166579"/>
                </a:lnTo>
                <a:lnTo>
                  <a:pt x="474828" y="1178481"/>
                </a:lnTo>
                <a:lnTo>
                  <a:pt x="438670" y="1654175"/>
                </a:lnTo>
                <a:lnTo>
                  <a:pt x="342512" y="1654175"/>
                </a:lnTo>
                <a:lnTo>
                  <a:pt x="294433" y="1276080"/>
                </a:lnTo>
                <a:lnTo>
                  <a:pt x="288473" y="1276873"/>
                </a:lnTo>
                <a:lnTo>
                  <a:pt x="282115" y="1277270"/>
                </a:lnTo>
                <a:lnTo>
                  <a:pt x="281718" y="1276873"/>
                </a:lnTo>
                <a:lnTo>
                  <a:pt x="281321" y="1276873"/>
                </a:lnTo>
                <a:lnTo>
                  <a:pt x="282115" y="1275683"/>
                </a:lnTo>
                <a:lnTo>
                  <a:pt x="282115" y="1275286"/>
                </a:lnTo>
                <a:lnTo>
                  <a:pt x="281321" y="1275286"/>
                </a:lnTo>
                <a:lnTo>
                  <a:pt x="281321" y="1276873"/>
                </a:lnTo>
                <a:lnTo>
                  <a:pt x="282910" y="1650208"/>
                </a:lnTo>
                <a:lnTo>
                  <a:pt x="170859" y="1653778"/>
                </a:lnTo>
                <a:lnTo>
                  <a:pt x="119998" y="1254655"/>
                </a:lnTo>
                <a:lnTo>
                  <a:pt x="116422" y="1253069"/>
                </a:lnTo>
                <a:lnTo>
                  <a:pt x="112846" y="1251482"/>
                </a:lnTo>
                <a:lnTo>
                  <a:pt x="109667" y="1249498"/>
                </a:lnTo>
                <a:lnTo>
                  <a:pt x="106489" y="1246721"/>
                </a:lnTo>
                <a:lnTo>
                  <a:pt x="103707" y="1243943"/>
                </a:lnTo>
                <a:lnTo>
                  <a:pt x="100528" y="1240373"/>
                </a:lnTo>
                <a:lnTo>
                  <a:pt x="98144" y="1236802"/>
                </a:lnTo>
                <a:lnTo>
                  <a:pt x="96158" y="1232438"/>
                </a:lnTo>
                <a:lnTo>
                  <a:pt x="91389" y="1223710"/>
                </a:lnTo>
                <a:lnTo>
                  <a:pt x="87416" y="1214188"/>
                </a:lnTo>
                <a:lnTo>
                  <a:pt x="84237" y="1203872"/>
                </a:lnTo>
                <a:lnTo>
                  <a:pt x="81853" y="1193557"/>
                </a:lnTo>
                <a:lnTo>
                  <a:pt x="79072" y="1182845"/>
                </a:lnTo>
                <a:lnTo>
                  <a:pt x="77085" y="1172133"/>
                </a:lnTo>
                <a:lnTo>
                  <a:pt x="73906" y="1153486"/>
                </a:lnTo>
                <a:lnTo>
                  <a:pt x="71522" y="1137616"/>
                </a:lnTo>
                <a:lnTo>
                  <a:pt x="70330" y="1132062"/>
                </a:lnTo>
                <a:lnTo>
                  <a:pt x="69535" y="1128491"/>
                </a:lnTo>
                <a:lnTo>
                  <a:pt x="69138" y="1124127"/>
                </a:lnTo>
                <a:lnTo>
                  <a:pt x="63178" y="1061839"/>
                </a:lnTo>
                <a:lnTo>
                  <a:pt x="56820" y="994392"/>
                </a:lnTo>
                <a:lnTo>
                  <a:pt x="50065" y="909490"/>
                </a:lnTo>
                <a:lnTo>
                  <a:pt x="42119" y="909490"/>
                </a:lnTo>
                <a:lnTo>
                  <a:pt x="35364" y="908299"/>
                </a:lnTo>
                <a:lnTo>
                  <a:pt x="29403" y="907506"/>
                </a:lnTo>
                <a:lnTo>
                  <a:pt x="24238" y="906316"/>
                </a:lnTo>
                <a:lnTo>
                  <a:pt x="20662" y="905125"/>
                </a:lnTo>
                <a:lnTo>
                  <a:pt x="17880" y="903935"/>
                </a:lnTo>
                <a:lnTo>
                  <a:pt x="17086" y="902745"/>
                </a:lnTo>
                <a:lnTo>
                  <a:pt x="16688" y="901555"/>
                </a:lnTo>
                <a:lnTo>
                  <a:pt x="16291" y="900761"/>
                </a:lnTo>
                <a:lnTo>
                  <a:pt x="16291" y="899571"/>
                </a:lnTo>
                <a:lnTo>
                  <a:pt x="14702" y="894413"/>
                </a:lnTo>
                <a:lnTo>
                  <a:pt x="12318" y="887669"/>
                </a:lnTo>
                <a:lnTo>
                  <a:pt x="10331" y="879734"/>
                </a:lnTo>
                <a:lnTo>
                  <a:pt x="8344" y="870212"/>
                </a:lnTo>
                <a:lnTo>
                  <a:pt x="6755" y="859103"/>
                </a:lnTo>
                <a:lnTo>
                  <a:pt x="4768" y="847201"/>
                </a:lnTo>
                <a:lnTo>
                  <a:pt x="3179" y="834109"/>
                </a:lnTo>
                <a:lnTo>
                  <a:pt x="1987" y="819826"/>
                </a:lnTo>
                <a:lnTo>
                  <a:pt x="795" y="805146"/>
                </a:lnTo>
                <a:lnTo>
                  <a:pt x="397" y="789277"/>
                </a:lnTo>
                <a:lnTo>
                  <a:pt x="0" y="773010"/>
                </a:lnTo>
                <a:lnTo>
                  <a:pt x="0" y="756347"/>
                </a:lnTo>
                <a:lnTo>
                  <a:pt x="795" y="738494"/>
                </a:lnTo>
                <a:lnTo>
                  <a:pt x="1987" y="721434"/>
                </a:lnTo>
                <a:lnTo>
                  <a:pt x="3576" y="703184"/>
                </a:lnTo>
                <a:lnTo>
                  <a:pt x="5563" y="684934"/>
                </a:lnTo>
                <a:lnTo>
                  <a:pt x="9139" y="667477"/>
                </a:lnTo>
                <a:lnTo>
                  <a:pt x="12715" y="649227"/>
                </a:lnTo>
                <a:lnTo>
                  <a:pt x="17483" y="631770"/>
                </a:lnTo>
                <a:lnTo>
                  <a:pt x="22649" y="614313"/>
                </a:lnTo>
                <a:lnTo>
                  <a:pt x="25430" y="605982"/>
                </a:lnTo>
                <a:lnTo>
                  <a:pt x="29006" y="597253"/>
                </a:lnTo>
                <a:lnTo>
                  <a:pt x="32185" y="588922"/>
                </a:lnTo>
                <a:lnTo>
                  <a:pt x="36158" y="580987"/>
                </a:lnTo>
                <a:lnTo>
                  <a:pt x="40132" y="573052"/>
                </a:lnTo>
                <a:lnTo>
                  <a:pt x="44503" y="565117"/>
                </a:lnTo>
                <a:lnTo>
                  <a:pt x="48873" y="557579"/>
                </a:lnTo>
                <a:lnTo>
                  <a:pt x="53244" y="549644"/>
                </a:lnTo>
                <a:lnTo>
                  <a:pt x="58410" y="542503"/>
                </a:lnTo>
                <a:lnTo>
                  <a:pt x="63973" y="535362"/>
                </a:lnTo>
                <a:lnTo>
                  <a:pt x="69535" y="528617"/>
                </a:lnTo>
                <a:lnTo>
                  <a:pt x="75496" y="522269"/>
                </a:lnTo>
                <a:lnTo>
                  <a:pt x="81456" y="515921"/>
                </a:lnTo>
                <a:lnTo>
                  <a:pt x="87416" y="509970"/>
                </a:lnTo>
                <a:lnTo>
                  <a:pt x="94171" y="504416"/>
                </a:lnTo>
                <a:lnTo>
                  <a:pt x="101720" y="498861"/>
                </a:lnTo>
                <a:lnTo>
                  <a:pt x="108873" y="493704"/>
                </a:lnTo>
                <a:lnTo>
                  <a:pt x="116422" y="488943"/>
                </a:lnTo>
                <a:lnTo>
                  <a:pt x="124369" y="484579"/>
                </a:lnTo>
                <a:lnTo>
                  <a:pt x="132713" y="480611"/>
                </a:lnTo>
                <a:lnTo>
                  <a:pt x="141455" y="477040"/>
                </a:lnTo>
                <a:lnTo>
                  <a:pt x="150594" y="473470"/>
                </a:lnTo>
                <a:lnTo>
                  <a:pt x="159733" y="470693"/>
                </a:lnTo>
                <a:lnTo>
                  <a:pt x="169667" y="467915"/>
                </a:lnTo>
                <a:lnTo>
                  <a:pt x="172845" y="467915"/>
                </a:lnTo>
                <a:lnTo>
                  <a:pt x="179998" y="468312"/>
                </a:lnTo>
                <a:lnTo>
                  <a:pt x="200262" y="469502"/>
                </a:lnTo>
                <a:lnTo>
                  <a:pt x="231652" y="471883"/>
                </a:lnTo>
                <a:lnTo>
                  <a:pt x="312711" y="730162"/>
                </a:lnTo>
                <a:lnTo>
                  <a:pt x="329400" y="728575"/>
                </a:lnTo>
                <a:lnTo>
                  <a:pt x="327413" y="709135"/>
                </a:lnTo>
                <a:lnTo>
                  <a:pt x="322247" y="527427"/>
                </a:lnTo>
                <a:lnTo>
                  <a:pt x="315492" y="509970"/>
                </a:lnTo>
                <a:lnTo>
                  <a:pt x="329002" y="486959"/>
                </a:lnTo>
                <a:lnTo>
                  <a:pt x="359598" y="486562"/>
                </a:lnTo>
                <a:lnTo>
                  <a:pt x="371916" y="509970"/>
                </a:lnTo>
                <a:lnTo>
                  <a:pt x="366353" y="530601"/>
                </a:lnTo>
                <a:lnTo>
                  <a:pt x="393372" y="722624"/>
                </a:lnTo>
                <a:lnTo>
                  <a:pt x="402114" y="721831"/>
                </a:lnTo>
                <a:lnTo>
                  <a:pt x="397346" y="476247"/>
                </a:lnTo>
                <a:lnTo>
                  <a:pt x="403703" y="473073"/>
                </a:lnTo>
                <a:lnTo>
                  <a:pt x="408869" y="470693"/>
                </a:lnTo>
                <a:lnTo>
                  <a:pt x="411253" y="468709"/>
                </a:lnTo>
                <a:lnTo>
                  <a:pt x="412047" y="467915"/>
                </a:lnTo>
                <a:lnTo>
                  <a:pt x="416816" y="467122"/>
                </a:lnTo>
                <a:lnTo>
                  <a:pt x="421584" y="467122"/>
                </a:lnTo>
                <a:lnTo>
                  <a:pt x="425557" y="466725"/>
                </a:lnTo>
                <a:close/>
                <a:moveTo>
                  <a:pt x="2003425" y="196850"/>
                </a:moveTo>
                <a:lnTo>
                  <a:pt x="2003425" y="720725"/>
                </a:lnTo>
                <a:lnTo>
                  <a:pt x="1071562" y="720328"/>
                </a:lnTo>
                <a:lnTo>
                  <a:pt x="1251744" y="585391"/>
                </a:lnTo>
                <a:lnTo>
                  <a:pt x="1404144" y="665163"/>
                </a:lnTo>
                <a:lnTo>
                  <a:pt x="1657350" y="399256"/>
                </a:lnTo>
                <a:lnTo>
                  <a:pt x="1796653" y="458788"/>
                </a:lnTo>
                <a:lnTo>
                  <a:pt x="2003425" y="196850"/>
                </a:lnTo>
                <a:close/>
                <a:moveTo>
                  <a:pt x="140097" y="182563"/>
                </a:moveTo>
                <a:lnTo>
                  <a:pt x="138509" y="201216"/>
                </a:lnTo>
                <a:lnTo>
                  <a:pt x="137319" y="215107"/>
                </a:lnTo>
                <a:lnTo>
                  <a:pt x="137716" y="215504"/>
                </a:lnTo>
                <a:lnTo>
                  <a:pt x="138509" y="201216"/>
                </a:lnTo>
                <a:lnTo>
                  <a:pt x="139303" y="194469"/>
                </a:lnTo>
                <a:lnTo>
                  <a:pt x="140097" y="188516"/>
                </a:lnTo>
                <a:lnTo>
                  <a:pt x="140097" y="182563"/>
                </a:lnTo>
                <a:close/>
                <a:moveTo>
                  <a:pt x="164306" y="111125"/>
                </a:moveTo>
                <a:lnTo>
                  <a:pt x="162719" y="111522"/>
                </a:lnTo>
                <a:lnTo>
                  <a:pt x="161131" y="111919"/>
                </a:lnTo>
                <a:lnTo>
                  <a:pt x="159544" y="112713"/>
                </a:lnTo>
                <a:lnTo>
                  <a:pt x="158353" y="113507"/>
                </a:lnTo>
                <a:lnTo>
                  <a:pt x="155972" y="117078"/>
                </a:lnTo>
                <a:lnTo>
                  <a:pt x="153591" y="120650"/>
                </a:lnTo>
                <a:lnTo>
                  <a:pt x="158353" y="115491"/>
                </a:lnTo>
                <a:lnTo>
                  <a:pt x="161131" y="113110"/>
                </a:lnTo>
                <a:lnTo>
                  <a:pt x="164306" y="111125"/>
                </a:lnTo>
                <a:close/>
                <a:moveTo>
                  <a:pt x="988111" y="91679"/>
                </a:moveTo>
                <a:lnTo>
                  <a:pt x="984541" y="92075"/>
                </a:lnTo>
                <a:lnTo>
                  <a:pt x="980971" y="93266"/>
                </a:lnTo>
                <a:lnTo>
                  <a:pt x="977798" y="94853"/>
                </a:lnTo>
                <a:lnTo>
                  <a:pt x="975022" y="97632"/>
                </a:lnTo>
                <a:lnTo>
                  <a:pt x="972642" y="100013"/>
                </a:lnTo>
                <a:lnTo>
                  <a:pt x="971055" y="103188"/>
                </a:lnTo>
                <a:lnTo>
                  <a:pt x="970262" y="106760"/>
                </a:lnTo>
                <a:lnTo>
                  <a:pt x="969865" y="110332"/>
                </a:lnTo>
                <a:lnTo>
                  <a:pt x="969865" y="578644"/>
                </a:lnTo>
                <a:lnTo>
                  <a:pt x="1457734" y="287338"/>
                </a:lnTo>
                <a:lnTo>
                  <a:pt x="1494622" y="333375"/>
                </a:lnTo>
                <a:lnTo>
                  <a:pt x="969865" y="642938"/>
                </a:lnTo>
                <a:lnTo>
                  <a:pt x="969865" y="758032"/>
                </a:lnTo>
                <a:lnTo>
                  <a:pt x="970262" y="762001"/>
                </a:lnTo>
                <a:lnTo>
                  <a:pt x="971055" y="765176"/>
                </a:lnTo>
                <a:lnTo>
                  <a:pt x="972642" y="768747"/>
                </a:lnTo>
                <a:lnTo>
                  <a:pt x="975022" y="771129"/>
                </a:lnTo>
                <a:lnTo>
                  <a:pt x="977798" y="773510"/>
                </a:lnTo>
                <a:lnTo>
                  <a:pt x="980971" y="775494"/>
                </a:lnTo>
                <a:lnTo>
                  <a:pt x="984541" y="776685"/>
                </a:lnTo>
                <a:lnTo>
                  <a:pt x="988111" y="776685"/>
                </a:lnTo>
                <a:lnTo>
                  <a:pt x="2043178" y="776685"/>
                </a:lnTo>
                <a:lnTo>
                  <a:pt x="2047144" y="776685"/>
                </a:lnTo>
                <a:lnTo>
                  <a:pt x="2050714" y="775494"/>
                </a:lnTo>
                <a:lnTo>
                  <a:pt x="2053887" y="773510"/>
                </a:lnTo>
                <a:lnTo>
                  <a:pt x="2056663" y="771129"/>
                </a:lnTo>
                <a:lnTo>
                  <a:pt x="2059043" y="768747"/>
                </a:lnTo>
                <a:lnTo>
                  <a:pt x="2060630" y="765176"/>
                </a:lnTo>
                <a:lnTo>
                  <a:pt x="2061820" y="762001"/>
                </a:lnTo>
                <a:lnTo>
                  <a:pt x="2062216" y="758032"/>
                </a:lnTo>
                <a:lnTo>
                  <a:pt x="2062216" y="110332"/>
                </a:lnTo>
                <a:lnTo>
                  <a:pt x="2061820" y="106760"/>
                </a:lnTo>
                <a:lnTo>
                  <a:pt x="2060630" y="103188"/>
                </a:lnTo>
                <a:lnTo>
                  <a:pt x="2059043" y="100013"/>
                </a:lnTo>
                <a:lnTo>
                  <a:pt x="2056663" y="97632"/>
                </a:lnTo>
                <a:lnTo>
                  <a:pt x="2053887" y="94853"/>
                </a:lnTo>
                <a:lnTo>
                  <a:pt x="2050714" y="93266"/>
                </a:lnTo>
                <a:lnTo>
                  <a:pt x="2047144" y="92075"/>
                </a:lnTo>
                <a:lnTo>
                  <a:pt x="2043178" y="91679"/>
                </a:lnTo>
                <a:lnTo>
                  <a:pt x="988111" y="91679"/>
                </a:lnTo>
                <a:close/>
                <a:moveTo>
                  <a:pt x="273050" y="38100"/>
                </a:moveTo>
                <a:lnTo>
                  <a:pt x="286544" y="38497"/>
                </a:lnTo>
                <a:lnTo>
                  <a:pt x="299641" y="38894"/>
                </a:lnTo>
                <a:lnTo>
                  <a:pt x="312341" y="40085"/>
                </a:lnTo>
                <a:lnTo>
                  <a:pt x="323850" y="42466"/>
                </a:lnTo>
                <a:lnTo>
                  <a:pt x="335756" y="44847"/>
                </a:lnTo>
                <a:lnTo>
                  <a:pt x="347266" y="47229"/>
                </a:lnTo>
                <a:lnTo>
                  <a:pt x="357981" y="50800"/>
                </a:lnTo>
                <a:lnTo>
                  <a:pt x="368697" y="53975"/>
                </a:lnTo>
                <a:lnTo>
                  <a:pt x="378222" y="57944"/>
                </a:lnTo>
                <a:lnTo>
                  <a:pt x="387747" y="61516"/>
                </a:lnTo>
                <a:lnTo>
                  <a:pt x="396478" y="65881"/>
                </a:lnTo>
                <a:lnTo>
                  <a:pt x="404813" y="70247"/>
                </a:lnTo>
                <a:lnTo>
                  <a:pt x="412750" y="74216"/>
                </a:lnTo>
                <a:lnTo>
                  <a:pt x="419894" y="78582"/>
                </a:lnTo>
                <a:lnTo>
                  <a:pt x="432197" y="86519"/>
                </a:lnTo>
                <a:lnTo>
                  <a:pt x="442516" y="93266"/>
                </a:lnTo>
                <a:lnTo>
                  <a:pt x="449660" y="99219"/>
                </a:lnTo>
                <a:lnTo>
                  <a:pt x="455613" y="104378"/>
                </a:lnTo>
                <a:lnTo>
                  <a:pt x="454025" y="107553"/>
                </a:lnTo>
                <a:lnTo>
                  <a:pt x="451644" y="111522"/>
                </a:lnTo>
                <a:lnTo>
                  <a:pt x="448866" y="116285"/>
                </a:lnTo>
                <a:lnTo>
                  <a:pt x="444897" y="122238"/>
                </a:lnTo>
                <a:lnTo>
                  <a:pt x="440532" y="128588"/>
                </a:lnTo>
                <a:lnTo>
                  <a:pt x="434578" y="134938"/>
                </a:lnTo>
                <a:lnTo>
                  <a:pt x="427832" y="141288"/>
                </a:lnTo>
                <a:lnTo>
                  <a:pt x="423863" y="144066"/>
                </a:lnTo>
                <a:lnTo>
                  <a:pt x="420291" y="146844"/>
                </a:lnTo>
                <a:lnTo>
                  <a:pt x="415925" y="149225"/>
                </a:lnTo>
                <a:lnTo>
                  <a:pt x="411163" y="151607"/>
                </a:lnTo>
                <a:lnTo>
                  <a:pt x="406797" y="153591"/>
                </a:lnTo>
                <a:lnTo>
                  <a:pt x="401638" y="155179"/>
                </a:lnTo>
                <a:lnTo>
                  <a:pt x="396082" y="156369"/>
                </a:lnTo>
                <a:lnTo>
                  <a:pt x="390525" y="157560"/>
                </a:lnTo>
                <a:lnTo>
                  <a:pt x="384572" y="157957"/>
                </a:lnTo>
                <a:lnTo>
                  <a:pt x="379016" y="157957"/>
                </a:lnTo>
                <a:lnTo>
                  <a:pt x="372666" y="157560"/>
                </a:lnTo>
                <a:lnTo>
                  <a:pt x="365919" y="155973"/>
                </a:lnTo>
                <a:lnTo>
                  <a:pt x="358775" y="154385"/>
                </a:lnTo>
                <a:lnTo>
                  <a:pt x="351235" y="152003"/>
                </a:lnTo>
                <a:lnTo>
                  <a:pt x="343694" y="148828"/>
                </a:lnTo>
                <a:lnTo>
                  <a:pt x="335756" y="145257"/>
                </a:lnTo>
                <a:lnTo>
                  <a:pt x="327025" y="140891"/>
                </a:lnTo>
                <a:lnTo>
                  <a:pt x="317103" y="136525"/>
                </a:lnTo>
                <a:lnTo>
                  <a:pt x="355203" y="155179"/>
                </a:lnTo>
                <a:lnTo>
                  <a:pt x="373063" y="163116"/>
                </a:lnTo>
                <a:lnTo>
                  <a:pt x="381397" y="166688"/>
                </a:lnTo>
                <a:lnTo>
                  <a:pt x="389335" y="169466"/>
                </a:lnTo>
                <a:lnTo>
                  <a:pt x="397272" y="172244"/>
                </a:lnTo>
                <a:lnTo>
                  <a:pt x="404813" y="173832"/>
                </a:lnTo>
                <a:lnTo>
                  <a:pt x="411957" y="175023"/>
                </a:lnTo>
                <a:lnTo>
                  <a:pt x="418703" y="175419"/>
                </a:lnTo>
                <a:lnTo>
                  <a:pt x="425053" y="175023"/>
                </a:lnTo>
                <a:lnTo>
                  <a:pt x="428228" y="174625"/>
                </a:lnTo>
                <a:lnTo>
                  <a:pt x="431007" y="173832"/>
                </a:lnTo>
                <a:lnTo>
                  <a:pt x="434182" y="173038"/>
                </a:lnTo>
                <a:lnTo>
                  <a:pt x="436563" y="171847"/>
                </a:lnTo>
                <a:lnTo>
                  <a:pt x="438944" y="169863"/>
                </a:lnTo>
                <a:lnTo>
                  <a:pt x="441722" y="168276"/>
                </a:lnTo>
                <a:lnTo>
                  <a:pt x="442913" y="180976"/>
                </a:lnTo>
                <a:lnTo>
                  <a:pt x="443310" y="192882"/>
                </a:lnTo>
                <a:lnTo>
                  <a:pt x="443310" y="203994"/>
                </a:lnTo>
                <a:lnTo>
                  <a:pt x="442913" y="215107"/>
                </a:lnTo>
                <a:lnTo>
                  <a:pt x="444500" y="213122"/>
                </a:lnTo>
                <a:lnTo>
                  <a:pt x="445691" y="212328"/>
                </a:lnTo>
                <a:lnTo>
                  <a:pt x="446882" y="212328"/>
                </a:lnTo>
                <a:lnTo>
                  <a:pt x="447675" y="212726"/>
                </a:lnTo>
                <a:lnTo>
                  <a:pt x="448072" y="213519"/>
                </a:lnTo>
                <a:lnTo>
                  <a:pt x="448866" y="216297"/>
                </a:lnTo>
                <a:lnTo>
                  <a:pt x="448866" y="221457"/>
                </a:lnTo>
                <a:lnTo>
                  <a:pt x="448866" y="228204"/>
                </a:lnTo>
                <a:lnTo>
                  <a:pt x="447675" y="244079"/>
                </a:lnTo>
                <a:lnTo>
                  <a:pt x="445294" y="262335"/>
                </a:lnTo>
                <a:lnTo>
                  <a:pt x="443310" y="279797"/>
                </a:lnTo>
                <a:lnTo>
                  <a:pt x="440928" y="294482"/>
                </a:lnTo>
                <a:lnTo>
                  <a:pt x="439738" y="300038"/>
                </a:lnTo>
                <a:lnTo>
                  <a:pt x="438547" y="303213"/>
                </a:lnTo>
                <a:lnTo>
                  <a:pt x="437753" y="304800"/>
                </a:lnTo>
                <a:lnTo>
                  <a:pt x="437357" y="304800"/>
                </a:lnTo>
                <a:lnTo>
                  <a:pt x="436960" y="304007"/>
                </a:lnTo>
                <a:lnTo>
                  <a:pt x="435769" y="313929"/>
                </a:lnTo>
                <a:lnTo>
                  <a:pt x="434182" y="323057"/>
                </a:lnTo>
                <a:lnTo>
                  <a:pt x="432197" y="332185"/>
                </a:lnTo>
                <a:lnTo>
                  <a:pt x="429816" y="341313"/>
                </a:lnTo>
                <a:lnTo>
                  <a:pt x="427435" y="349647"/>
                </a:lnTo>
                <a:lnTo>
                  <a:pt x="424260" y="357982"/>
                </a:lnTo>
                <a:lnTo>
                  <a:pt x="421482" y="365919"/>
                </a:lnTo>
                <a:lnTo>
                  <a:pt x="417513" y="373460"/>
                </a:lnTo>
                <a:lnTo>
                  <a:pt x="413941" y="381397"/>
                </a:lnTo>
                <a:lnTo>
                  <a:pt x="409972" y="388938"/>
                </a:lnTo>
                <a:lnTo>
                  <a:pt x="406003" y="395685"/>
                </a:lnTo>
                <a:lnTo>
                  <a:pt x="401241" y="402432"/>
                </a:lnTo>
                <a:lnTo>
                  <a:pt x="396875" y="408782"/>
                </a:lnTo>
                <a:lnTo>
                  <a:pt x="391716" y="415132"/>
                </a:lnTo>
                <a:lnTo>
                  <a:pt x="386953" y="420688"/>
                </a:lnTo>
                <a:lnTo>
                  <a:pt x="381794" y="426244"/>
                </a:lnTo>
                <a:lnTo>
                  <a:pt x="376635" y="431801"/>
                </a:lnTo>
                <a:lnTo>
                  <a:pt x="371078" y="436563"/>
                </a:lnTo>
                <a:lnTo>
                  <a:pt x="365919" y="440929"/>
                </a:lnTo>
                <a:lnTo>
                  <a:pt x="360363" y="445691"/>
                </a:lnTo>
                <a:lnTo>
                  <a:pt x="354806" y="449660"/>
                </a:lnTo>
                <a:lnTo>
                  <a:pt x="349250" y="453232"/>
                </a:lnTo>
                <a:lnTo>
                  <a:pt x="343297" y="456804"/>
                </a:lnTo>
                <a:lnTo>
                  <a:pt x="337741" y="459582"/>
                </a:lnTo>
                <a:lnTo>
                  <a:pt x="332185" y="462757"/>
                </a:lnTo>
                <a:lnTo>
                  <a:pt x="326628" y="464741"/>
                </a:lnTo>
                <a:lnTo>
                  <a:pt x="320675" y="466726"/>
                </a:lnTo>
                <a:lnTo>
                  <a:pt x="315119" y="468313"/>
                </a:lnTo>
                <a:lnTo>
                  <a:pt x="309563" y="469901"/>
                </a:lnTo>
                <a:lnTo>
                  <a:pt x="304403" y="470694"/>
                </a:lnTo>
                <a:lnTo>
                  <a:pt x="298847" y="471091"/>
                </a:lnTo>
                <a:lnTo>
                  <a:pt x="293688" y="471488"/>
                </a:lnTo>
                <a:lnTo>
                  <a:pt x="288925" y="471091"/>
                </a:lnTo>
                <a:lnTo>
                  <a:pt x="284956" y="470694"/>
                </a:lnTo>
                <a:lnTo>
                  <a:pt x="280194" y="469901"/>
                </a:lnTo>
                <a:lnTo>
                  <a:pt x="275034" y="467916"/>
                </a:lnTo>
                <a:lnTo>
                  <a:pt x="270669" y="466329"/>
                </a:lnTo>
                <a:lnTo>
                  <a:pt x="265509" y="464344"/>
                </a:lnTo>
                <a:lnTo>
                  <a:pt x="259953" y="462360"/>
                </a:lnTo>
                <a:lnTo>
                  <a:pt x="254794" y="459185"/>
                </a:lnTo>
                <a:lnTo>
                  <a:pt x="244078" y="452438"/>
                </a:lnTo>
                <a:lnTo>
                  <a:pt x="232966" y="444898"/>
                </a:lnTo>
                <a:lnTo>
                  <a:pt x="221853" y="435769"/>
                </a:lnTo>
                <a:lnTo>
                  <a:pt x="211534" y="425450"/>
                </a:lnTo>
                <a:lnTo>
                  <a:pt x="200819" y="413941"/>
                </a:lnTo>
                <a:lnTo>
                  <a:pt x="190500" y="402035"/>
                </a:lnTo>
                <a:lnTo>
                  <a:pt x="185737" y="395685"/>
                </a:lnTo>
                <a:lnTo>
                  <a:pt x="180578" y="388938"/>
                </a:lnTo>
                <a:lnTo>
                  <a:pt x="176609" y="381794"/>
                </a:lnTo>
                <a:lnTo>
                  <a:pt x="171847" y="374651"/>
                </a:lnTo>
                <a:lnTo>
                  <a:pt x="167481" y="367507"/>
                </a:lnTo>
                <a:lnTo>
                  <a:pt x="163512" y="359569"/>
                </a:lnTo>
                <a:lnTo>
                  <a:pt x="159544" y="351632"/>
                </a:lnTo>
                <a:lnTo>
                  <a:pt x="156369" y="343694"/>
                </a:lnTo>
                <a:lnTo>
                  <a:pt x="152797" y="335757"/>
                </a:lnTo>
                <a:lnTo>
                  <a:pt x="150019" y="327422"/>
                </a:lnTo>
                <a:lnTo>
                  <a:pt x="147241" y="318691"/>
                </a:lnTo>
                <a:lnTo>
                  <a:pt x="144859" y="310357"/>
                </a:lnTo>
                <a:lnTo>
                  <a:pt x="142875" y="316310"/>
                </a:lnTo>
                <a:lnTo>
                  <a:pt x="140494" y="320676"/>
                </a:lnTo>
                <a:lnTo>
                  <a:pt x="139700" y="322263"/>
                </a:lnTo>
                <a:lnTo>
                  <a:pt x="138509" y="323057"/>
                </a:lnTo>
                <a:lnTo>
                  <a:pt x="137319" y="323851"/>
                </a:lnTo>
                <a:lnTo>
                  <a:pt x="136128" y="324247"/>
                </a:lnTo>
                <a:lnTo>
                  <a:pt x="134541" y="323851"/>
                </a:lnTo>
                <a:lnTo>
                  <a:pt x="133350" y="323057"/>
                </a:lnTo>
                <a:lnTo>
                  <a:pt x="132159" y="321866"/>
                </a:lnTo>
                <a:lnTo>
                  <a:pt x="130969" y="319485"/>
                </a:lnTo>
                <a:lnTo>
                  <a:pt x="128587" y="314722"/>
                </a:lnTo>
                <a:lnTo>
                  <a:pt x="126603" y="308372"/>
                </a:lnTo>
                <a:lnTo>
                  <a:pt x="125016" y="300038"/>
                </a:lnTo>
                <a:lnTo>
                  <a:pt x="123825" y="290513"/>
                </a:lnTo>
                <a:lnTo>
                  <a:pt x="123031" y="280591"/>
                </a:lnTo>
                <a:lnTo>
                  <a:pt x="122634" y="269478"/>
                </a:lnTo>
                <a:lnTo>
                  <a:pt x="123031" y="259557"/>
                </a:lnTo>
                <a:lnTo>
                  <a:pt x="123428" y="250032"/>
                </a:lnTo>
                <a:lnTo>
                  <a:pt x="124619" y="241300"/>
                </a:lnTo>
                <a:lnTo>
                  <a:pt x="125809" y="233760"/>
                </a:lnTo>
                <a:lnTo>
                  <a:pt x="127397" y="227013"/>
                </a:lnTo>
                <a:lnTo>
                  <a:pt x="129778" y="221854"/>
                </a:lnTo>
                <a:lnTo>
                  <a:pt x="131762" y="217488"/>
                </a:lnTo>
                <a:lnTo>
                  <a:pt x="132953" y="216297"/>
                </a:lnTo>
                <a:lnTo>
                  <a:pt x="134144" y="215504"/>
                </a:lnTo>
                <a:lnTo>
                  <a:pt x="130572" y="211138"/>
                </a:lnTo>
                <a:lnTo>
                  <a:pt x="127000" y="207169"/>
                </a:lnTo>
                <a:lnTo>
                  <a:pt x="124619" y="202407"/>
                </a:lnTo>
                <a:lnTo>
                  <a:pt x="122634" y="197247"/>
                </a:lnTo>
                <a:lnTo>
                  <a:pt x="120253" y="192485"/>
                </a:lnTo>
                <a:lnTo>
                  <a:pt x="119062" y="186928"/>
                </a:lnTo>
                <a:lnTo>
                  <a:pt x="118269" y="181372"/>
                </a:lnTo>
                <a:lnTo>
                  <a:pt x="117475" y="175816"/>
                </a:lnTo>
                <a:lnTo>
                  <a:pt x="117475" y="170260"/>
                </a:lnTo>
                <a:lnTo>
                  <a:pt x="117475" y="164704"/>
                </a:lnTo>
                <a:lnTo>
                  <a:pt x="117872" y="158751"/>
                </a:lnTo>
                <a:lnTo>
                  <a:pt x="118269" y="152797"/>
                </a:lnTo>
                <a:lnTo>
                  <a:pt x="120253" y="140891"/>
                </a:lnTo>
                <a:lnTo>
                  <a:pt x="123428" y="129381"/>
                </a:lnTo>
                <a:lnTo>
                  <a:pt x="126603" y="118666"/>
                </a:lnTo>
                <a:lnTo>
                  <a:pt x="130969" y="107951"/>
                </a:lnTo>
                <a:lnTo>
                  <a:pt x="135334" y="98426"/>
                </a:lnTo>
                <a:lnTo>
                  <a:pt x="139700" y="90091"/>
                </a:lnTo>
                <a:lnTo>
                  <a:pt x="144066" y="82154"/>
                </a:lnTo>
                <a:lnTo>
                  <a:pt x="148034" y="76597"/>
                </a:lnTo>
                <a:lnTo>
                  <a:pt x="152003" y="72231"/>
                </a:lnTo>
                <a:lnTo>
                  <a:pt x="153194" y="70644"/>
                </a:lnTo>
                <a:lnTo>
                  <a:pt x="154781" y="69850"/>
                </a:lnTo>
                <a:lnTo>
                  <a:pt x="170656" y="61913"/>
                </a:lnTo>
                <a:lnTo>
                  <a:pt x="186134" y="55960"/>
                </a:lnTo>
                <a:lnTo>
                  <a:pt x="201216" y="50403"/>
                </a:lnTo>
                <a:lnTo>
                  <a:pt x="216297" y="46038"/>
                </a:lnTo>
                <a:lnTo>
                  <a:pt x="230981" y="42863"/>
                </a:lnTo>
                <a:lnTo>
                  <a:pt x="245269" y="40482"/>
                </a:lnTo>
                <a:lnTo>
                  <a:pt x="259556" y="38894"/>
                </a:lnTo>
                <a:lnTo>
                  <a:pt x="273050" y="38100"/>
                </a:lnTo>
                <a:close/>
                <a:moveTo>
                  <a:pt x="982954" y="0"/>
                </a:moveTo>
                <a:lnTo>
                  <a:pt x="988111" y="0"/>
                </a:lnTo>
                <a:lnTo>
                  <a:pt x="2043178" y="0"/>
                </a:lnTo>
                <a:lnTo>
                  <a:pt x="2049127" y="0"/>
                </a:lnTo>
                <a:lnTo>
                  <a:pt x="2054680" y="397"/>
                </a:lnTo>
                <a:lnTo>
                  <a:pt x="2060233" y="1191"/>
                </a:lnTo>
                <a:lnTo>
                  <a:pt x="2065786" y="1985"/>
                </a:lnTo>
                <a:lnTo>
                  <a:pt x="2070942" y="3572"/>
                </a:lnTo>
                <a:lnTo>
                  <a:pt x="2076099" y="5160"/>
                </a:lnTo>
                <a:lnTo>
                  <a:pt x="2081255" y="6747"/>
                </a:lnTo>
                <a:lnTo>
                  <a:pt x="2086411" y="8732"/>
                </a:lnTo>
                <a:lnTo>
                  <a:pt x="2091171" y="11113"/>
                </a:lnTo>
                <a:lnTo>
                  <a:pt x="2095931" y="13494"/>
                </a:lnTo>
                <a:lnTo>
                  <a:pt x="2100691" y="16272"/>
                </a:lnTo>
                <a:lnTo>
                  <a:pt x="2105054" y="19050"/>
                </a:lnTo>
                <a:lnTo>
                  <a:pt x="2109417" y="21828"/>
                </a:lnTo>
                <a:lnTo>
                  <a:pt x="2113780" y="25401"/>
                </a:lnTo>
                <a:lnTo>
                  <a:pt x="2121713" y="32544"/>
                </a:lnTo>
                <a:lnTo>
                  <a:pt x="2128852" y="40085"/>
                </a:lnTo>
                <a:lnTo>
                  <a:pt x="2131629" y="44451"/>
                </a:lnTo>
                <a:lnTo>
                  <a:pt x="2135198" y="48816"/>
                </a:lnTo>
                <a:lnTo>
                  <a:pt x="2137578" y="53182"/>
                </a:lnTo>
                <a:lnTo>
                  <a:pt x="2140751" y="57944"/>
                </a:lnTo>
                <a:lnTo>
                  <a:pt x="2143131" y="62707"/>
                </a:lnTo>
                <a:lnTo>
                  <a:pt x="2145114" y="67469"/>
                </a:lnTo>
                <a:lnTo>
                  <a:pt x="2147494" y="72628"/>
                </a:lnTo>
                <a:lnTo>
                  <a:pt x="2149081" y="77788"/>
                </a:lnTo>
                <a:lnTo>
                  <a:pt x="2150271" y="82947"/>
                </a:lnTo>
                <a:lnTo>
                  <a:pt x="2151461" y="88107"/>
                </a:lnTo>
                <a:lnTo>
                  <a:pt x="2152254" y="93663"/>
                </a:lnTo>
                <a:lnTo>
                  <a:pt x="2153444" y="99219"/>
                </a:lnTo>
                <a:lnTo>
                  <a:pt x="2153841" y="105172"/>
                </a:lnTo>
                <a:lnTo>
                  <a:pt x="2154237" y="110332"/>
                </a:lnTo>
                <a:lnTo>
                  <a:pt x="2154237" y="758032"/>
                </a:lnTo>
                <a:lnTo>
                  <a:pt x="2153841" y="763588"/>
                </a:lnTo>
                <a:lnTo>
                  <a:pt x="2153444" y="769144"/>
                </a:lnTo>
                <a:lnTo>
                  <a:pt x="2152254" y="775097"/>
                </a:lnTo>
                <a:lnTo>
                  <a:pt x="2151461" y="779860"/>
                </a:lnTo>
                <a:lnTo>
                  <a:pt x="2150271" y="785416"/>
                </a:lnTo>
                <a:lnTo>
                  <a:pt x="2149081" y="790972"/>
                </a:lnTo>
                <a:lnTo>
                  <a:pt x="2147494" y="796132"/>
                </a:lnTo>
                <a:lnTo>
                  <a:pt x="2145114" y="800894"/>
                </a:lnTo>
                <a:lnTo>
                  <a:pt x="2143131" y="805657"/>
                </a:lnTo>
                <a:lnTo>
                  <a:pt x="2140751" y="810816"/>
                </a:lnTo>
                <a:lnTo>
                  <a:pt x="2137578" y="815579"/>
                </a:lnTo>
                <a:lnTo>
                  <a:pt x="2135198" y="819547"/>
                </a:lnTo>
                <a:lnTo>
                  <a:pt x="2131629" y="824310"/>
                </a:lnTo>
                <a:lnTo>
                  <a:pt x="2128852" y="827882"/>
                </a:lnTo>
                <a:lnTo>
                  <a:pt x="2124886" y="832247"/>
                </a:lnTo>
                <a:lnTo>
                  <a:pt x="2121713" y="836216"/>
                </a:lnTo>
                <a:lnTo>
                  <a:pt x="2117350" y="839788"/>
                </a:lnTo>
                <a:lnTo>
                  <a:pt x="2113780" y="843360"/>
                </a:lnTo>
                <a:lnTo>
                  <a:pt x="2109417" y="846535"/>
                </a:lnTo>
                <a:lnTo>
                  <a:pt x="2105054" y="849710"/>
                </a:lnTo>
                <a:lnTo>
                  <a:pt x="2100691" y="852488"/>
                </a:lnTo>
                <a:lnTo>
                  <a:pt x="2095931" y="854869"/>
                </a:lnTo>
                <a:lnTo>
                  <a:pt x="2091171" y="857647"/>
                </a:lnTo>
                <a:lnTo>
                  <a:pt x="2086411" y="859632"/>
                </a:lnTo>
                <a:lnTo>
                  <a:pt x="2081255" y="861616"/>
                </a:lnTo>
                <a:lnTo>
                  <a:pt x="2076099" y="863601"/>
                </a:lnTo>
                <a:lnTo>
                  <a:pt x="2070942" y="865188"/>
                </a:lnTo>
                <a:lnTo>
                  <a:pt x="2065786" y="866379"/>
                </a:lnTo>
                <a:lnTo>
                  <a:pt x="2060233" y="867172"/>
                </a:lnTo>
                <a:lnTo>
                  <a:pt x="2054680" y="867966"/>
                </a:lnTo>
                <a:lnTo>
                  <a:pt x="2049127" y="868363"/>
                </a:lnTo>
                <a:lnTo>
                  <a:pt x="2043178" y="868363"/>
                </a:lnTo>
                <a:lnTo>
                  <a:pt x="988111" y="868363"/>
                </a:lnTo>
                <a:lnTo>
                  <a:pt x="982954" y="868363"/>
                </a:lnTo>
                <a:lnTo>
                  <a:pt x="977401" y="867966"/>
                </a:lnTo>
                <a:lnTo>
                  <a:pt x="971452" y="867172"/>
                </a:lnTo>
                <a:lnTo>
                  <a:pt x="966295" y="866379"/>
                </a:lnTo>
                <a:lnTo>
                  <a:pt x="960742" y="865188"/>
                </a:lnTo>
                <a:lnTo>
                  <a:pt x="955586" y="863601"/>
                </a:lnTo>
                <a:lnTo>
                  <a:pt x="950430" y="861616"/>
                </a:lnTo>
                <a:lnTo>
                  <a:pt x="945273" y="859632"/>
                </a:lnTo>
                <a:lnTo>
                  <a:pt x="940514" y="857647"/>
                </a:lnTo>
                <a:lnTo>
                  <a:pt x="935754" y="854869"/>
                </a:lnTo>
                <a:lnTo>
                  <a:pt x="930994" y="852488"/>
                </a:lnTo>
                <a:lnTo>
                  <a:pt x="926631" y="849710"/>
                </a:lnTo>
                <a:lnTo>
                  <a:pt x="922268" y="846535"/>
                </a:lnTo>
                <a:lnTo>
                  <a:pt x="918302" y="843360"/>
                </a:lnTo>
                <a:lnTo>
                  <a:pt x="913939" y="839788"/>
                </a:lnTo>
                <a:lnTo>
                  <a:pt x="910369" y="836216"/>
                </a:lnTo>
                <a:lnTo>
                  <a:pt x="906402" y="832247"/>
                </a:lnTo>
                <a:lnTo>
                  <a:pt x="903229" y="827882"/>
                </a:lnTo>
                <a:lnTo>
                  <a:pt x="899659" y="824310"/>
                </a:lnTo>
                <a:lnTo>
                  <a:pt x="896883" y="819547"/>
                </a:lnTo>
                <a:lnTo>
                  <a:pt x="893710" y="815579"/>
                </a:lnTo>
                <a:lnTo>
                  <a:pt x="891330" y="810816"/>
                </a:lnTo>
                <a:lnTo>
                  <a:pt x="888950" y="805657"/>
                </a:lnTo>
                <a:lnTo>
                  <a:pt x="886570" y="800894"/>
                </a:lnTo>
                <a:lnTo>
                  <a:pt x="884587" y="796132"/>
                </a:lnTo>
                <a:lnTo>
                  <a:pt x="883001" y="790972"/>
                </a:lnTo>
                <a:lnTo>
                  <a:pt x="881414" y="785416"/>
                </a:lnTo>
                <a:lnTo>
                  <a:pt x="879827" y="779860"/>
                </a:lnTo>
                <a:lnTo>
                  <a:pt x="879034" y="775097"/>
                </a:lnTo>
                <a:lnTo>
                  <a:pt x="878241" y="769144"/>
                </a:lnTo>
                <a:lnTo>
                  <a:pt x="877844" y="763588"/>
                </a:lnTo>
                <a:lnTo>
                  <a:pt x="877844" y="758032"/>
                </a:lnTo>
                <a:lnTo>
                  <a:pt x="877844" y="696913"/>
                </a:lnTo>
                <a:lnTo>
                  <a:pt x="833420" y="723504"/>
                </a:lnTo>
                <a:lnTo>
                  <a:pt x="804862" y="676672"/>
                </a:lnTo>
                <a:lnTo>
                  <a:pt x="877844" y="633413"/>
                </a:lnTo>
                <a:lnTo>
                  <a:pt x="877844" y="110332"/>
                </a:lnTo>
                <a:lnTo>
                  <a:pt x="877844" y="105172"/>
                </a:lnTo>
                <a:lnTo>
                  <a:pt x="878241" y="99219"/>
                </a:lnTo>
                <a:lnTo>
                  <a:pt x="879034" y="93663"/>
                </a:lnTo>
                <a:lnTo>
                  <a:pt x="879827" y="88107"/>
                </a:lnTo>
                <a:lnTo>
                  <a:pt x="881414" y="82947"/>
                </a:lnTo>
                <a:lnTo>
                  <a:pt x="883001" y="77788"/>
                </a:lnTo>
                <a:lnTo>
                  <a:pt x="884587" y="72628"/>
                </a:lnTo>
                <a:lnTo>
                  <a:pt x="886570" y="67469"/>
                </a:lnTo>
                <a:lnTo>
                  <a:pt x="888950" y="62707"/>
                </a:lnTo>
                <a:lnTo>
                  <a:pt x="891330" y="57944"/>
                </a:lnTo>
                <a:lnTo>
                  <a:pt x="893710" y="53182"/>
                </a:lnTo>
                <a:lnTo>
                  <a:pt x="896883" y="48816"/>
                </a:lnTo>
                <a:lnTo>
                  <a:pt x="899659" y="44451"/>
                </a:lnTo>
                <a:lnTo>
                  <a:pt x="903229" y="40085"/>
                </a:lnTo>
                <a:lnTo>
                  <a:pt x="910369" y="32544"/>
                </a:lnTo>
                <a:lnTo>
                  <a:pt x="918302" y="25401"/>
                </a:lnTo>
                <a:lnTo>
                  <a:pt x="922268" y="21828"/>
                </a:lnTo>
                <a:lnTo>
                  <a:pt x="926631" y="19050"/>
                </a:lnTo>
                <a:lnTo>
                  <a:pt x="930994" y="16272"/>
                </a:lnTo>
                <a:lnTo>
                  <a:pt x="935754" y="13494"/>
                </a:lnTo>
                <a:lnTo>
                  <a:pt x="940514" y="11113"/>
                </a:lnTo>
                <a:lnTo>
                  <a:pt x="945273" y="8732"/>
                </a:lnTo>
                <a:lnTo>
                  <a:pt x="950430" y="6747"/>
                </a:lnTo>
                <a:lnTo>
                  <a:pt x="955586" y="5160"/>
                </a:lnTo>
                <a:lnTo>
                  <a:pt x="960742" y="3572"/>
                </a:lnTo>
                <a:lnTo>
                  <a:pt x="966295" y="1985"/>
                </a:lnTo>
                <a:lnTo>
                  <a:pt x="971452" y="1191"/>
                </a:lnTo>
                <a:lnTo>
                  <a:pt x="977401" y="397"/>
                </a:lnTo>
                <a:lnTo>
                  <a:pt x="982954" y="0"/>
                </a:lnTo>
                <a:close/>
              </a:path>
            </a:pathLst>
          </a:custGeom>
          <a:solidFill>
            <a:srgbClr val="EA5E6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30" name="Rectangle 5"/>
          <p:cNvSpPr>
            <a:spLocks/>
          </p:cNvSpPr>
          <p:nvPr/>
        </p:nvSpPr>
        <p:spPr bwMode="auto">
          <a:xfrm>
            <a:off x="7310661" y="2733955"/>
            <a:ext cx="1385233" cy="417143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SMART 5G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Lato Light" charset="0"/>
            </a:endParaRPr>
          </a:p>
        </p:txBody>
      </p:sp>
      <p:sp>
        <p:nvSpPr>
          <p:cNvPr id="134" name="圆角矩形 133"/>
          <p:cNvSpPr/>
          <p:nvPr/>
        </p:nvSpPr>
        <p:spPr>
          <a:xfrm>
            <a:off x="9678887" y="1534962"/>
            <a:ext cx="2044247" cy="43115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35" name="椭圆 134"/>
          <p:cNvSpPr/>
          <p:nvPr/>
        </p:nvSpPr>
        <p:spPr>
          <a:xfrm>
            <a:off x="9945942" y="1716746"/>
            <a:ext cx="1510137" cy="796487"/>
          </a:xfrm>
          <a:prstGeom prst="roundRect">
            <a:avLst/>
          </a:prstGeom>
          <a:solidFill>
            <a:srgbClr val="0099A9"/>
          </a:solidFill>
          <a:ln w="14288" cap="flat">
            <a:noFill/>
            <a:prstDash val="solid"/>
            <a:miter lim="800000"/>
            <a:headEnd/>
            <a:tailEnd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10089157" y="1851993"/>
            <a:ext cx="1223707" cy="520431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1F1F1"/>
              </a:gs>
            </a:gsLst>
            <a:lin ang="2700000" scaled="1"/>
            <a:tileRect/>
          </a:gradFill>
          <a:ln w="28575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3500000" scaled="1"/>
              <a:tileRect/>
            </a:gradFill>
          </a:ln>
          <a:effectLst>
            <a:outerShdw blurRad="190500" dist="889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37" name="椭圆 136"/>
          <p:cNvSpPr/>
          <p:nvPr/>
        </p:nvSpPr>
        <p:spPr>
          <a:xfrm>
            <a:off x="10057084" y="1819918"/>
            <a:ext cx="1287857" cy="1287855"/>
          </a:xfrm>
          <a:prstGeom prst="ellipse">
            <a:avLst/>
          </a:prstGeom>
          <a:noFill/>
          <a:ln>
            <a:noFill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999" b="0" i="0" u="none" strike="noStrike" kern="1200" cap="none" spc="0" normalizeH="0" baseline="0" noProof="0" dirty="0">
              <a:ln>
                <a:noFill/>
              </a:ln>
              <a:solidFill>
                <a:srgbClr val="0087CF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38" name="文本框 61"/>
          <p:cNvSpPr txBox="1"/>
          <p:nvPr/>
        </p:nvSpPr>
        <p:spPr>
          <a:xfrm>
            <a:off x="14869989" y="1785152"/>
            <a:ext cx="55335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rPr>
              <a:t>04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grpSp>
        <p:nvGrpSpPr>
          <p:cNvPr id="139" name="组合 138"/>
          <p:cNvGrpSpPr/>
          <p:nvPr/>
        </p:nvGrpSpPr>
        <p:grpSpPr>
          <a:xfrm>
            <a:off x="9891948" y="5685373"/>
            <a:ext cx="1672120" cy="26495"/>
            <a:chOff x="3138742" y="4844147"/>
            <a:chExt cx="5992944" cy="6554"/>
          </a:xfrm>
        </p:grpSpPr>
        <p:cxnSp>
          <p:nvCxnSpPr>
            <p:cNvPr id="143" name="直接连接符 142"/>
            <p:cNvCxnSpPr/>
            <p:nvPr/>
          </p:nvCxnSpPr>
          <p:spPr>
            <a:xfrm>
              <a:off x="3176178" y="4844147"/>
              <a:ext cx="5955508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3138742" y="4850701"/>
              <a:ext cx="595550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矩形 139"/>
          <p:cNvSpPr/>
          <p:nvPr/>
        </p:nvSpPr>
        <p:spPr>
          <a:xfrm>
            <a:off x="10024755" y="1842292"/>
            <a:ext cx="13308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99A9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</a:rPr>
              <a:t>Outcome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99A9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</a:endParaRPr>
          </a:p>
        </p:txBody>
      </p:sp>
      <p:sp>
        <p:nvSpPr>
          <p:cNvPr id="141" name="KSO_Shape"/>
          <p:cNvSpPr>
            <a:spLocks/>
          </p:cNvSpPr>
          <p:nvPr/>
        </p:nvSpPr>
        <p:spPr bwMode="auto">
          <a:xfrm>
            <a:off x="14736683" y="-277924"/>
            <a:ext cx="664099" cy="463815"/>
          </a:xfrm>
          <a:custGeom>
            <a:avLst/>
            <a:gdLst>
              <a:gd name="T0" fmla="*/ 1391139 w 4254"/>
              <a:gd name="T1" fmla="*/ 144776 h 2969"/>
              <a:gd name="T2" fmla="*/ 1364476 w 4254"/>
              <a:gd name="T3" fmla="*/ 0 h 2969"/>
              <a:gd name="T4" fmla="*/ 501944 w 4254"/>
              <a:gd name="T5" fmla="*/ 622705 h 2969"/>
              <a:gd name="T6" fmla="*/ 0 w 4254"/>
              <a:gd name="T7" fmla="*/ 1256840 h 2969"/>
              <a:gd name="T8" fmla="*/ 717366 w 4254"/>
              <a:gd name="T9" fmla="*/ 622705 h 2969"/>
              <a:gd name="T10" fmla="*/ 1335697 w 4254"/>
              <a:gd name="T11" fmla="*/ 496979 h 2969"/>
              <a:gd name="T12" fmla="*/ 1495252 w 4254"/>
              <a:gd name="T13" fmla="*/ 496979 h 2969"/>
              <a:gd name="T14" fmla="*/ 422378 w 4254"/>
              <a:gd name="T15" fmla="*/ 679853 h 2969"/>
              <a:gd name="T16" fmla="*/ 2116 w 4254"/>
              <a:gd name="T17" fmla="*/ 710756 h 2969"/>
              <a:gd name="T18" fmla="*/ 33435 w 4254"/>
              <a:gd name="T19" fmla="*/ 380566 h 2969"/>
              <a:gd name="T20" fmla="*/ 360587 w 4254"/>
              <a:gd name="T21" fmla="*/ 648951 h 2969"/>
              <a:gd name="T22" fmla="*/ 360587 w 4254"/>
              <a:gd name="T23" fmla="*/ 546084 h 2969"/>
              <a:gd name="T24" fmla="*/ 86761 w 4254"/>
              <a:gd name="T25" fmla="*/ 442794 h 2969"/>
              <a:gd name="T26" fmla="*/ 64330 w 4254"/>
              <a:gd name="T27" fmla="*/ 442794 h 2969"/>
              <a:gd name="T28" fmla="*/ 155747 w 4254"/>
              <a:gd name="T29" fmla="*/ 442794 h 2969"/>
              <a:gd name="T30" fmla="*/ 188335 w 4254"/>
              <a:gd name="T31" fmla="*/ 442794 h 2969"/>
              <a:gd name="T32" fmla="*/ 64330 w 4254"/>
              <a:gd name="T33" fmla="*/ 581643 h 2969"/>
              <a:gd name="T34" fmla="*/ 391483 w 4254"/>
              <a:gd name="T35" fmla="*/ 761131 h 2969"/>
              <a:gd name="T36" fmla="*/ 422378 w 4254"/>
              <a:gd name="T37" fmla="*/ 1091321 h 2969"/>
              <a:gd name="T38" fmla="*/ 2116 w 4254"/>
              <a:gd name="T39" fmla="*/ 1060419 h 2969"/>
              <a:gd name="T40" fmla="*/ 391483 w 4254"/>
              <a:gd name="T41" fmla="*/ 761131 h 2969"/>
              <a:gd name="T42" fmla="*/ 325883 w 4254"/>
              <a:gd name="T43" fmla="*/ 1029093 h 2969"/>
              <a:gd name="T44" fmla="*/ 325883 w 4254"/>
              <a:gd name="T45" fmla="*/ 822936 h 2969"/>
              <a:gd name="T46" fmla="*/ 155323 w 4254"/>
              <a:gd name="T47" fmla="*/ 1029093 h 2969"/>
              <a:gd name="T48" fmla="*/ 86761 w 4254"/>
              <a:gd name="T49" fmla="*/ 822936 h 2969"/>
              <a:gd name="T50" fmla="*/ 224309 w 4254"/>
              <a:gd name="T51" fmla="*/ 1029093 h 2969"/>
              <a:gd name="T52" fmla="*/ 224732 w 4254"/>
              <a:gd name="T53" fmla="*/ 822936 h 2969"/>
              <a:gd name="T54" fmla="*/ 86761 w 4254"/>
              <a:gd name="T55" fmla="*/ 1029093 h 2969"/>
              <a:gd name="T56" fmla="*/ 1288295 w 4254"/>
              <a:gd name="T57" fmla="*/ 761131 h 2969"/>
              <a:gd name="T58" fmla="*/ 1257400 w 4254"/>
              <a:gd name="T59" fmla="*/ 1091321 h 2969"/>
              <a:gd name="T60" fmla="*/ 868033 w 4254"/>
              <a:gd name="T61" fmla="*/ 792034 h 2969"/>
              <a:gd name="T62" fmla="*/ 1159212 w 4254"/>
              <a:gd name="T63" fmla="*/ 822936 h 2969"/>
              <a:gd name="T64" fmla="*/ 1123238 w 4254"/>
              <a:gd name="T65" fmla="*/ 822936 h 2969"/>
              <a:gd name="T66" fmla="*/ 1226505 w 4254"/>
              <a:gd name="T67" fmla="*/ 822936 h 2969"/>
              <a:gd name="T68" fmla="*/ 985267 w 4254"/>
              <a:gd name="T69" fmla="*/ 1029093 h 2969"/>
              <a:gd name="T70" fmla="*/ 1053829 w 4254"/>
              <a:gd name="T71" fmla="*/ 1029093 h 2969"/>
              <a:gd name="T72" fmla="*/ 1053829 w 4254"/>
              <a:gd name="T73" fmla="*/ 1029093 h 2969"/>
              <a:gd name="T74" fmla="*/ 1159212 w 4254"/>
              <a:gd name="T75" fmla="*/ 1029093 h 2969"/>
              <a:gd name="T76" fmla="*/ 930247 w 4254"/>
              <a:gd name="T77" fmla="*/ 1029093 h 2969"/>
              <a:gd name="T78" fmla="*/ 1799551 w 4254"/>
              <a:gd name="T79" fmla="*/ 792034 h 2969"/>
              <a:gd name="T80" fmla="*/ 1410184 w 4254"/>
              <a:gd name="T81" fmla="*/ 1091321 h 2969"/>
              <a:gd name="T82" fmla="*/ 1379289 w 4254"/>
              <a:gd name="T83" fmla="*/ 761131 h 2969"/>
              <a:gd name="T84" fmla="*/ 1737337 w 4254"/>
              <a:gd name="T85" fmla="*/ 1024013 h 2969"/>
              <a:gd name="T86" fmla="*/ 1670467 w 4254"/>
              <a:gd name="T87" fmla="*/ 822936 h 2969"/>
              <a:gd name="T88" fmla="*/ 1737337 w 4254"/>
              <a:gd name="T89" fmla="*/ 926650 h 2969"/>
              <a:gd name="T90" fmla="*/ 1441079 w 4254"/>
              <a:gd name="T91" fmla="*/ 864421 h 2969"/>
              <a:gd name="T92" fmla="*/ 1496099 w 4254"/>
              <a:gd name="T93" fmla="*/ 822936 h 2969"/>
              <a:gd name="T94" fmla="*/ 1634070 w 4254"/>
              <a:gd name="T95" fmla="*/ 1029093 h 2969"/>
              <a:gd name="T96" fmla="*/ 1634070 w 4254"/>
              <a:gd name="T97" fmla="*/ 1029093 h 2969"/>
              <a:gd name="T98" fmla="*/ 1441079 w 4254"/>
              <a:gd name="T99" fmla="*/ 962209 h 2969"/>
              <a:gd name="T100" fmla="*/ 1087687 w 4254"/>
              <a:gd name="T101" fmla="*/ 251876 h 2969"/>
              <a:gd name="T102" fmla="*/ 963259 w 4254"/>
              <a:gd name="T103" fmla="*/ 325111 h 2969"/>
              <a:gd name="T104" fmla="*/ 838408 w 4254"/>
              <a:gd name="T105" fmla="*/ 368713 h 2969"/>
              <a:gd name="T106" fmla="*/ 770692 w 4254"/>
              <a:gd name="T107" fmla="*/ 356013 h 2969"/>
              <a:gd name="T108" fmla="*/ 877768 w 4254"/>
              <a:gd name="T109" fmla="*/ 316221 h 2969"/>
              <a:gd name="T110" fmla="*/ 1001772 w 4254"/>
              <a:gd name="T111" fmla="*/ 248066 h 2969"/>
              <a:gd name="T112" fmla="*/ 1156249 w 4254"/>
              <a:gd name="T113" fmla="*/ 184145 h 2969"/>
              <a:gd name="T114" fmla="*/ 1184605 w 4254"/>
              <a:gd name="T115" fmla="*/ 159592 h 2969"/>
              <a:gd name="T116" fmla="*/ 1325116 w 4254"/>
              <a:gd name="T117" fmla="*/ 97364 h 29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254" h="2969">
                <a:moveTo>
                  <a:pt x="3533" y="1174"/>
                </a:moveTo>
                <a:cubicBezTo>
                  <a:pt x="3237" y="1174"/>
                  <a:pt x="3237" y="1174"/>
                  <a:pt x="3237" y="1174"/>
                </a:cubicBezTo>
                <a:cubicBezTo>
                  <a:pt x="3237" y="374"/>
                  <a:pt x="3237" y="374"/>
                  <a:pt x="3237" y="374"/>
                </a:cubicBezTo>
                <a:cubicBezTo>
                  <a:pt x="3287" y="342"/>
                  <a:pt x="3287" y="342"/>
                  <a:pt x="3287" y="342"/>
                </a:cubicBezTo>
                <a:cubicBezTo>
                  <a:pt x="3348" y="303"/>
                  <a:pt x="3348" y="303"/>
                  <a:pt x="3348" y="303"/>
                </a:cubicBezTo>
                <a:cubicBezTo>
                  <a:pt x="3321" y="237"/>
                  <a:pt x="3321" y="237"/>
                  <a:pt x="3321" y="237"/>
                </a:cubicBezTo>
                <a:cubicBezTo>
                  <a:pt x="3258" y="82"/>
                  <a:pt x="3258" y="82"/>
                  <a:pt x="3258" y="82"/>
                </a:cubicBezTo>
                <a:cubicBezTo>
                  <a:pt x="3224" y="0"/>
                  <a:pt x="3224" y="0"/>
                  <a:pt x="3224" y="0"/>
                </a:cubicBezTo>
                <a:cubicBezTo>
                  <a:pt x="3143" y="36"/>
                  <a:pt x="3143" y="36"/>
                  <a:pt x="3143" y="36"/>
                </a:cubicBezTo>
                <a:cubicBezTo>
                  <a:pt x="1402" y="807"/>
                  <a:pt x="1402" y="807"/>
                  <a:pt x="1402" y="807"/>
                </a:cubicBezTo>
                <a:cubicBezTo>
                  <a:pt x="1186" y="807"/>
                  <a:pt x="1186" y="807"/>
                  <a:pt x="1186" y="807"/>
                </a:cubicBezTo>
                <a:cubicBezTo>
                  <a:pt x="1186" y="1471"/>
                  <a:pt x="1186" y="1471"/>
                  <a:pt x="1186" y="1471"/>
                </a:cubicBezTo>
                <a:cubicBezTo>
                  <a:pt x="1301" y="1471"/>
                  <a:pt x="1301" y="1471"/>
                  <a:pt x="1301" y="1471"/>
                </a:cubicBezTo>
                <a:cubicBezTo>
                  <a:pt x="1301" y="2697"/>
                  <a:pt x="1301" y="2697"/>
                  <a:pt x="1301" y="2697"/>
                </a:cubicBezTo>
                <a:cubicBezTo>
                  <a:pt x="0" y="2697"/>
                  <a:pt x="0" y="2697"/>
                  <a:pt x="0" y="2697"/>
                </a:cubicBezTo>
                <a:cubicBezTo>
                  <a:pt x="0" y="2969"/>
                  <a:pt x="0" y="2969"/>
                  <a:pt x="0" y="2969"/>
                </a:cubicBezTo>
                <a:cubicBezTo>
                  <a:pt x="4254" y="2969"/>
                  <a:pt x="4254" y="2969"/>
                  <a:pt x="4254" y="2969"/>
                </a:cubicBezTo>
                <a:cubicBezTo>
                  <a:pt x="4254" y="2697"/>
                  <a:pt x="4254" y="2697"/>
                  <a:pt x="4254" y="2697"/>
                </a:cubicBezTo>
                <a:cubicBezTo>
                  <a:pt x="1695" y="2697"/>
                  <a:pt x="1695" y="2697"/>
                  <a:pt x="1695" y="2697"/>
                </a:cubicBezTo>
                <a:cubicBezTo>
                  <a:pt x="1695" y="1471"/>
                  <a:pt x="1695" y="1471"/>
                  <a:pt x="1695" y="1471"/>
                </a:cubicBezTo>
                <a:cubicBezTo>
                  <a:pt x="1821" y="1471"/>
                  <a:pt x="1821" y="1471"/>
                  <a:pt x="1821" y="1471"/>
                </a:cubicBezTo>
                <a:cubicBezTo>
                  <a:pt x="1821" y="1278"/>
                  <a:pt x="1821" y="1278"/>
                  <a:pt x="1821" y="1278"/>
                </a:cubicBezTo>
                <a:cubicBezTo>
                  <a:pt x="3156" y="426"/>
                  <a:pt x="3156" y="426"/>
                  <a:pt x="3156" y="426"/>
                </a:cubicBezTo>
                <a:cubicBezTo>
                  <a:pt x="3156" y="1174"/>
                  <a:pt x="3156" y="1174"/>
                  <a:pt x="3156" y="1174"/>
                </a:cubicBezTo>
                <a:cubicBezTo>
                  <a:pt x="2855" y="1174"/>
                  <a:pt x="2855" y="1174"/>
                  <a:pt x="2855" y="1174"/>
                </a:cubicBezTo>
                <a:cubicBezTo>
                  <a:pt x="2855" y="1662"/>
                  <a:pt x="2855" y="1662"/>
                  <a:pt x="2855" y="1662"/>
                </a:cubicBezTo>
                <a:cubicBezTo>
                  <a:pt x="3533" y="1662"/>
                  <a:pt x="3533" y="1662"/>
                  <a:pt x="3533" y="1662"/>
                </a:cubicBezTo>
                <a:cubicBezTo>
                  <a:pt x="3533" y="1174"/>
                  <a:pt x="3533" y="1174"/>
                  <a:pt x="3533" y="1174"/>
                </a:cubicBezTo>
                <a:close/>
                <a:moveTo>
                  <a:pt x="925" y="899"/>
                </a:moveTo>
                <a:cubicBezTo>
                  <a:pt x="998" y="899"/>
                  <a:pt x="998" y="899"/>
                  <a:pt x="998" y="899"/>
                </a:cubicBezTo>
                <a:cubicBezTo>
                  <a:pt x="998" y="972"/>
                  <a:pt x="998" y="972"/>
                  <a:pt x="998" y="972"/>
                </a:cubicBezTo>
                <a:cubicBezTo>
                  <a:pt x="998" y="1606"/>
                  <a:pt x="998" y="1606"/>
                  <a:pt x="998" y="1606"/>
                </a:cubicBezTo>
                <a:cubicBezTo>
                  <a:pt x="998" y="1679"/>
                  <a:pt x="998" y="1679"/>
                  <a:pt x="998" y="1679"/>
                </a:cubicBezTo>
                <a:cubicBezTo>
                  <a:pt x="925" y="1679"/>
                  <a:pt x="925" y="1679"/>
                  <a:pt x="925" y="1679"/>
                </a:cubicBezTo>
                <a:cubicBezTo>
                  <a:pt x="79" y="1679"/>
                  <a:pt x="79" y="1679"/>
                  <a:pt x="79" y="1679"/>
                </a:cubicBezTo>
                <a:cubicBezTo>
                  <a:pt x="5" y="1679"/>
                  <a:pt x="5" y="1679"/>
                  <a:pt x="5" y="1679"/>
                </a:cubicBezTo>
                <a:cubicBezTo>
                  <a:pt x="5" y="1606"/>
                  <a:pt x="5" y="1606"/>
                  <a:pt x="5" y="1606"/>
                </a:cubicBezTo>
                <a:cubicBezTo>
                  <a:pt x="5" y="972"/>
                  <a:pt x="5" y="972"/>
                  <a:pt x="5" y="972"/>
                </a:cubicBezTo>
                <a:cubicBezTo>
                  <a:pt x="5" y="899"/>
                  <a:pt x="5" y="899"/>
                  <a:pt x="5" y="899"/>
                </a:cubicBezTo>
                <a:cubicBezTo>
                  <a:pt x="79" y="899"/>
                  <a:pt x="79" y="899"/>
                  <a:pt x="79" y="899"/>
                </a:cubicBezTo>
                <a:cubicBezTo>
                  <a:pt x="925" y="899"/>
                  <a:pt x="925" y="899"/>
                  <a:pt x="925" y="899"/>
                </a:cubicBezTo>
                <a:close/>
                <a:moveTo>
                  <a:pt x="693" y="1046"/>
                </a:moveTo>
                <a:cubicBezTo>
                  <a:pt x="852" y="1521"/>
                  <a:pt x="852" y="1521"/>
                  <a:pt x="852" y="1521"/>
                </a:cubicBezTo>
                <a:cubicBezTo>
                  <a:pt x="852" y="1533"/>
                  <a:pt x="852" y="1533"/>
                  <a:pt x="852" y="1533"/>
                </a:cubicBezTo>
                <a:cubicBezTo>
                  <a:pt x="770" y="1533"/>
                  <a:pt x="770" y="1533"/>
                  <a:pt x="770" y="1533"/>
                </a:cubicBezTo>
                <a:cubicBezTo>
                  <a:pt x="608" y="1046"/>
                  <a:pt x="608" y="1046"/>
                  <a:pt x="608" y="1046"/>
                </a:cubicBezTo>
                <a:cubicBezTo>
                  <a:pt x="693" y="1046"/>
                  <a:pt x="693" y="1046"/>
                  <a:pt x="693" y="1046"/>
                </a:cubicBezTo>
                <a:close/>
                <a:moveTo>
                  <a:pt x="852" y="1290"/>
                </a:moveTo>
                <a:cubicBezTo>
                  <a:pt x="770" y="1046"/>
                  <a:pt x="770" y="1046"/>
                  <a:pt x="770" y="1046"/>
                </a:cubicBezTo>
                <a:cubicBezTo>
                  <a:pt x="852" y="1046"/>
                  <a:pt x="852" y="1046"/>
                  <a:pt x="852" y="1046"/>
                </a:cubicBezTo>
                <a:cubicBezTo>
                  <a:pt x="852" y="1290"/>
                  <a:pt x="852" y="1290"/>
                  <a:pt x="852" y="1290"/>
                </a:cubicBezTo>
                <a:close/>
                <a:moveTo>
                  <a:pt x="205" y="1046"/>
                </a:moveTo>
                <a:cubicBezTo>
                  <a:pt x="367" y="1533"/>
                  <a:pt x="367" y="1533"/>
                  <a:pt x="367" y="1533"/>
                </a:cubicBezTo>
                <a:cubicBezTo>
                  <a:pt x="281" y="1533"/>
                  <a:pt x="281" y="1533"/>
                  <a:pt x="281" y="1533"/>
                </a:cubicBezTo>
                <a:cubicBezTo>
                  <a:pt x="152" y="1143"/>
                  <a:pt x="152" y="1143"/>
                  <a:pt x="152" y="1143"/>
                </a:cubicBezTo>
                <a:cubicBezTo>
                  <a:pt x="152" y="1046"/>
                  <a:pt x="152" y="1046"/>
                  <a:pt x="152" y="1046"/>
                </a:cubicBezTo>
                <a:cubicBezTo>
                  <a:pt x="205" y="1046"/>
                  <a:pt x="205" y="1046"/>
                  <a:pt x="205" y="1046"/>
                </a:cubicBezTo>
                <a:close/>
                <a:moveTo>
                  <a:pt x="444" y="1533"/>
                </a:moveTo>
                <a:cubicBezTo>
                  <a:pt x="282" y="1046"/>
                  <a:pt x="282" y="1046"/>
                  <a:pt x="282" y="1046"/>
                </a:cubicBezTo>
                <a:cubicBezTo>
                  <a:pt x="368" y="1046"/>
                  <a:pt x="368" y="1046"/>
                  <a:pt x="368" y="1046"/>
                </a:cubicBezTo>
                <a:cubicBezTo>
                  <a:pt x="530" y="1533"/>
                  <a:pt x="530" y="1533"/>
                  <a:pt x="530" y="1533"/>
                </a:cubicBezTo>
                <a:cubicBezTo>
                  <a:pt x="444" y="1533"/>
                  <a:pt x="444" y="1533"/>
                  <a:pt x="444" y="1533"/>
                </a:cubicBezTo>
                <a:close/>
                <a:moveTo>
                  <a:pt x="607" y="1533"/>
                </a:moveTo>
                <a:cubicBezTo>
                  <a:pt x="445" y="1046"/>
                  <a:pt x="445" y="1046"/>
                  <a:pt x="445" y="1046"/>
                </a:cubicBezTo>
                <a:cubicBezTo>
                  <a:pt x="531" y="1046"/>
                  <a:pt x="531" y="1046"/>
                  <a:pt x="531" y="1046"/>
                </a:cubicBezTo>
                <a:cubicBezTo>
                  <a:pt x="693" y="1533"/>
                  <a:pt x="693" y="1533"/>
                  <a:pt x="693" y="1533"/>
                </a:cubicBezTo>
                <a:cubicBezTo>
                  <a:pt x="607" y="1533"/>
                  <a:pt x="607" y="1533"/>
                  <a:pt x="607" y="1533"/>
                </a:cubicBezTo>
                <a:close/>
                <a:moveTo>
                  <a:pt x="152" y="1374"/>
                </a:moveTo>
                <a:cubicBezTo>
                  <a:pt x="205" y="1533"/>
                  <a:pt x="205" y="1533"/>
                  <a:pt x="205" y="1533"/>
                </a:cubicBezTo>
                <a:cubicBezTo>
                  <a:pt x="152" y="1533"/>
                  <a:pt x="152" y="1533"/>
                  <a:pt x="152" y="1533"/>
                </a:cubicBezTo>
                <a:cubicBezTo>
                  <a:pt x="152" y="1374"/>
                  <a:pt x="152" y="1374"/>
                  <a:pt x="152" y="1374"/>
                </a:cubicBezTo>
                <a:close/>
                <a:moveTo>
                  <a:pt x="925" y="1798"/>
                </a:moveTo>
                <a:cubicBezTo>
                  <a:pt x="998" y="1798"/>
                  <a:pt x="998" y="1798"/>
                  <a:pt x="998" y="1798"/>
                </a:cubicBezTo>
                <a:cubicBezTo>
                  <a:pt x="998" y="1871"/>
                  <a:pt x="998" y="1871"/>
                  <a:pt x="998" y="1871"/>
                </a:cubicBezTo>
                <a:cubicBezTo>
                  <a:pt x="998" y="2505"/>
                  <a:pt x="998" y="2505"/>
                  <a:pt x="998" y="2505"/>
                </a:cubicBezTo>
                <a:cubicBezTo>
                  <a:pt x="998" y="2578"/>
                  <a:pt x="998" y="2578"/>
                  <a:pt x="998" y="2578"/>
                </a:cubicBezTo>
                <a:cubicBezTo>
                  <a:pt x="925" y="2578"/>
                  <a:pt x="925" y="2578"/>
                  <a:pt x="925" y="2578"/>
                </a:cubicBezTo>
                <a:cubicBezTo>
                  <a:pt x="79" y="2578"/>
                  <a:pt x="79" y="2578"/>
                  <a:pt x="79" y="2578"/>
                </a:cubicBezTo>
                <a:cubicBezTo>
                  <a:pt x="5" y="2578"/>
                  <a:pt x="5" y="2578"/>
                  <a:pt x="5" y="2578"/>
                </a:cubicBezTo>
                <a:cubicBezTo>
                  <a:pt x="5" y="2505"/>
                  <a:pt x="5" y="2505"/>
                  <a:pt x="5" y="2505"/>
                </a:cubicBezTo>
                <a:cubicBezTo>
                  <a:pt x="5" y="1871"/>
                  <a:pt x="5" y="1871"/>
                  <a:pt x="5" y="1871"/>
                </a:cubicBezTo>
                <a:cubicBezTo>
                  <a:pt x="5" y="1798"/>
                  <a:pt x="5" y="1798"/>
                  <a:pt x="5" y="1798"/>
                </a:cubicBezTo>
                <a:cubicBezTo>
                  <a:pt x="79" y="1798"/>
                  <a:pt x="79" y="1798"/>
                  <a:pt x="79" y="1798"/>
                </a:cubicBezTo>
                <a:cubicBezTo>
                  <a:pt x="925" y="1798"/>
                  <a:pt x="925" y="1798"/>
                  <a:pt x="925" y="1798"/>
                </a:cubicBezTo>
                <a:close/>
                <a:moveTo>
                  <a:pt x="693" y="1944"/>
                </a:moveTo>
                <a:cubicBezTo>
                  <a:pt x="852" y="2419"/>
                  <a:pt x="852" y="2419"/>
                  <a:pt x="852" y="2419"/>
                </a:cubicBezTo>
                <a:cubicBezTo>
                  <a:pt x="852" y="2431"/>
                  <a:pt x="852" y="2431"/>
                  <a:pt x="852" y="2431"/>
                </a:cubicBezTo>
                <a:cubicBezTo>
                  <a:pt x="770" y="2431"/>
                  <a:pt x="770" y="2431"/>
                  <a:pt x="770" y="2431"/>
                </a:cubicBezTo>
                <a:cubicBezTo>
                  <a:pt x="608" y="1944"/>
                  <a:pt x="608" y="1944"/>
                  <a:pt x="608" y="1944"/>
                </a:cubicBezTo>
                <a:cubicBezTo>
                  <a:pt x="693" y="1944"/>
                  <a:pt x="693" y="1944"/>
                  <a:pt x="693" y="1944"/>
                </a:cubicBezTo>
                <a:close/>
                <a:moveTo>
                  <a:pt x="852" y="2189"/>
                </a:moveTo>
                <a:cubicBezTo>
                  <a:pt x="770" y="1944"/>
                  <a:pt x="770" y="1944"/>
                  <a:pt x="770" y="1944"/>
                </a:cubicBezTo>
                <a:cubicBezTo>
                  <a:pt x="852" y="1944"/>
                  <a:pt x="852" y="1944"/>
                  <a:pt x="852" y="1944"/>
                </a:cubicBezTo>
                <a:cubicBezTo>
                  <a:pt x="852" y="2189"/>
                  <a:pt x="852" y="2189"/>
                  <a:pt x="852" y="2189"/>
                </a:cubicBezTo>
                <a:close/>
                <a:moveTo>
                  <a:pt x="205" y="1944"/>
                </a:moveTo>
                <a:cubicBezTo>
                  <a:pt x="367" y="2431"/>
                  <a:pt x="367" y="2431"/>
                  <a:pt x="367" y="2431"/>
                </a:cubicBezTo>
                <a:cubicBezTo>
                  <a:pt x="281" y="2431"/>
                  <a:pt x="281" y="2431"/>
                  <a:pt x="281" y="2431"/>
                </a:cubicBezTo>
                <a:cubicBezTo>
                  <a:pt x="152" y="2042"/>
                  <a:pt x="152" y="2042"/>
                  <a:pt x="152" y="2042"/>
                </a:cubicBezTo>
                <a:cubicBezTo>
                  <a:pt x="152" y="1944"/>
                  <a:pt x="152" y="1944"/>
                  <a:pt x="152" y="1944"/>
                </a:cubicBezTo>
                <a:cubicBezTo>
                  <a:pt x="205" y="1944"/>
                  <a:pt x="205" y="1944"/>
                  <a:pt x="205" y="1944"/>
                </a:cubicBezTo>
                <a:close/>
                <a:moveTo>
                  <a:pt x="444" y="2431"/>
                </a:moveTo>
                <a:cubicBezTo>
                  <a:pt x="282" y="1944"/>
                  <a:pt x="282" y="1944"/>
                  <a:pt x="282" y="1944"/>
                </a:cubicBezTo>
                <a:cubicBezTo>
                  <a:pt x="368" y="1944"/>
                  <a:pt x="368" y="1944"/>
                  <a:pt x="368" y="1944"/>
                </a:cubicBezTo>
                <a:cubicBezTo>
                  <a:pt x="530" y="2431"/>
                  <a:pt x="530" y="2431"/>
                  <a:pt x="530" y="2431"/>
                </a:cubicBezTo>
                <a:cubicBezTo>
                  <a:pt x="444" y="2431"/>
                  <a:pt x="444" y="2431"/>
                  <a:pt x="444" y="2431"/>
                </a:cubicBezTo>
                <a:close/>
                <a:moveTo>
                  <a:pt x="607" y="2431"/>
                </a:moveTo>
                <a:cubicBezTo>
                  <a:pt x="445" y="1944"/>
                  <a:pt x="445" y="1944"/>
                  <a:pt x="445" y="1944"/>
                </a:cubicBezTo>
                <a:cubicBezTo>
                  <a:pt x="531" y="1944"/>
                  <a:pt x="531" y="1944"/>
                  <a:pt x="531" y="1944"/>
                </a:cubicBezTo>
                <a:cubicBezTo>
                  <a:pt x="693" y="2431"/>
                  <a:pt x="693" y="2431"/>
                  <a:pt x="693" y="2431"/>
                </a:cubicBezTo>
                <a:cubicBezTo>
                  <a:pt x="607" y="2431"/>
                  <a:pt x="607" y="2431"/>
                  <a:pt x="607" y="2431"/>
                </a:cubicBezTo>
                <a:close/>
                <a:moveTo>
                  <a:pt x="152" y="2273"/>
                </a:moveTo>
                <a:cubicBezTo>
                  <a:pt x="205" y="2431"/>
                  <a:pt x="205" y="2431"/>
                  <a:pt x="205" y="2431"/>
                </a:cubicBezTo>
                <a:cubicBezTo>
                  <a:pt x="152" y="2431"/>
                  <a:pt x="152" y="2431"/>
                  <a:pt x="152" y="2431"/>
                </a:cubicBezTo>
                <a:cubicBezTo>
                  <a:pt x="152" y="2273"/>
                  <a:pt x="152" y="2273"/>
                  <a:pt x="152" y="2273"/>
                </a:cubicBezTo>
                <a:close/>
                <a:moveTo>
                  <a:pt x="2971" y="1798"/>
                </a:moveTo>
                <a:cubicBezTo>
                  <a:pt x="3044" y="1798"/>
                  <a:pt x="3044" y="1798"/>
                  <a:pt x="3044" y="1798"/>
                </a:cubicBezTo>
                <a:cubicBezTo>
                  <a:pt x="3044" y="1871"/>
                  <a:pt x="3044" y="1871"/>
                  <a:pt x="3044" y="1871"/>
                </a:cubicBezTo>
                <a:cubicBezTo>
                  <a:pt x="3044" y="2505"/>
                  <a:pt x="3044" y="2505"/>
                  <a:pt x="3044" y="2505"/>
                </a:cubicBezTo>
                <a:cubicBezTo>
                  <a:pt x="3044" y="2578"/>
                  <a:pt x="3044" y="2578"/>
                  <a:pt x="3044" y="2578"/>
                </a:cubicBezTo>
                <a:cubicBezTo>
                  <a:pt x="2971" y="2578"/>
                  <a:pt x="2971" y="2578"/>
                  <a:pt x="2971" y="2578"/>
                </a:cubicBezTo>
                <a:cubicBezTo>
                  <a:pt x="2124" y="2578"/>
                  <a:pt x="2124" y="2578"/>
                  <a:pt x="2124" y="2578"/>
                </a:cubicBezTo>
                <a:cubicBezTo>
                  <a:pt x="2051" y="2578"/>
                  <a:pt x="2051" y="2578"/>
                  <a:pt x="2051" y="2578"/>
                </a:cubicBezTo>
                <a:cubicBezTo>
                  <a:pt x="2051" y="2505"/>
                  <a:pt x="2051" y="2505"/>
                  <a:pt x="2051" y="2505"/>
                </a:cubicBezTo>
                <a:cubicBezTo>
                  <a:pt x="2051" y="1871"/>
                  <a:pt x="2051" y="1871"/>
                  <a:pt x="2051" y="1871"/>
                </a:cubicBezTo>
                <a:cubicBezTo>
                  <a:pt x="2051" y="1798"/>
                  <a:pt x="2051" y="1798"/>
                  <a:pt x="2051" y="1798"/>
                </a:cubicBezTo>
                <a:cubicBezTo>
                  <a:pt x="2124" y="1798"/>
                  <a:pt x="2124" y="1798"/>
                  <a:pt x="2124" y="1798"/>
                </a:cubicBezTo>
                <a:cubicBezTo>
                  <a:pt x="2971" y="1798"/>
                  <a:pt x="2971" y="1798"/>
                  <a:pt x="2971" y="1798"/>
                </a:cubicBezTo>
                <a:close/>
                <a:moveTo>
                  <a:pt x="2739" y="1944"/>
                </a:moveTo>
                <a:cubicBezTo>
                  <a:pt x="2898" y="2419"/>
                  <a:pt x="2898" y="2419"/>
                  <a:pt x="2898" y="2419"/>
                </a:cubicBezTo>
                <a:cubicBezTo>
                  <a:pt x="2898" y="2431"/>
                  <a:pt x="2898" y="2431"/>
                  <a:pt x="2898" y="2431"/>
                </a:cubicBezTo>
                <a:cubicBezTo>
                  <a:pt x="2816" y="2431"/>
                  <a:pt x="2816" y="2431"/>
                  <a:pt x="2816" y="2431"/>
                </a:cubicBezTo>
                <a:cubicBezTo>
                  <a:pt x="2654" y="1944"/>
                  <a:pt x="2654" y="1944"/>
                  <a:pt x="2654" y="1944"/>
                </a:cubicBezTo>
                <a:cubicBezTo>
                  <a:pt x="2739" y="1944"/>
                  <a:pt x="2739" y="1944"/>
                  <a:pt x="2739" y="1944"/>
                </a:cubicBezTo>
                <a:close/>
                <a:moveTo>
                  <a:pt x="2898" y="2189"/>
                </a:moveTo>
                <a:cubicBezTo>
                  <a:pt x="2816" y="1944"/>
                  <a:pt x="2816" y="1944"/>
                  <a:pt x="2816" y="1944"/>
                </a:cubicBezTo>
                <a:cubicBezTo>
                  <a:pt x="2898" y="1944"/>
                  <a:pt x="2898" y="1944"/>
                  <a:pt x="2898" y="1944"/>
                </a:cubicBezTo>
                <a:cubicBezTo>
                  <a:pt x="2898" y="2189"/>
                  <a:pt x="2898" y="2189"/>
                  <a:pt x="2898" y="2189"/>
                </a:cubicBezTo>
                <a:close/>
                <a:moveTo>
                  <a:pt x="2251" y="1944"/>
                </a:moveTo>
                <a:cubicBezTo>
                  <a:pt x="2414" y="2431"/>
                  <a:pt x="2414" y="2431"/>
                  <a:pt x="2414" y="2431"/>
                </a:cubicBezTo>
                <a:cubicBezTo>
                  <a:pt x="2328" y="2431"/>
                  <a:pt x="2328" y="2431"/>
                  <a:pt x="2328" y="2431"/>
                </a:cubicBezTo>
                <a:cubicBezTo>
                  <a:pt x="2198" y="2042"/>
                  <a:pt x="2198" y="2042"/>
                  <a:pt x="2198" y="2042"/>
                </a:cubicBezTo>
                <a:cubicBezTo>
                  <a:pt x="2198" y="1944"/>
                  <a:pt x="2198" y="1944"/>
                  <a:pt x="2198" y="1944"/>
                </a:cubicBezTo>
                <a:cubicBezTo>
                  <a:pt x="2251" y="1944"/>
                  <a:pt x="2251" y="1944"/>
                  <a:pt x="2251" y="1944"/>
                </a:cubicBezTo>
                <a:close/>
                <a:moveTo>
                  <a:pt x="2490" y="2431"/>
                </a:moveTo>
                <a:cubicBezTo>
                  <a:pt x="2328" y="1944"/>
                  <a:pt x="2328" y="1944"/>
                  <a:pt x="2328" y="1944"/>
                </a:cubicBezTo>
                <a:cubicBezTo>
                  <a:pt x="2414" y="1944"/>
                  <a:pt x="2414" y="1944"/>
                  <a:pt x="2414" y="1944"/>
                </a:cubicBezTo>
                <a:cubicBezTo>
                  <a:pt x="2576" y="2431"/>
                  <a:pt x="2576" y="2431"/>
                  <a:pt x="2576" y="2431"/>
                </a:cubicBezTo>
                <a:cubicBezTo>
                  <a:pt x="2490" y="2431"/>
                  <a:pt x="2490" y="2431"/>
                  <a:pt x="2490" y="2431"/>
                </a:cubicBezTo>
                <a:close/>
                <a:moveTo>
                  <a:pt x="2653" y="2431"/>
                </a:moveTo>
                <a:cubicBezTo>
                  <a:pt x="2491" y="1944"/>
                  <a:pt x="2491" y="1944"/>
                  <a:pt x="2491" y="1944"/>
                </a:cubicBezTo>
                <a:cubicBezTo>
                  <a:pt x="2577" y="1944"/>
                  <a:pt x="2577" y="1944"/>
                  <a:pt x="2577" y="1944"/>
                </a:cubicBezTo>
                <a:cubicBezTo>
                  <a:pt x="2739" y="2431"/>
                  <a:pt x="2739" y="2431"/>
                  <a:pt x="2739" y="2431"/>
                </a:cubicBezTo>
                <a:cubicBezTo>
                  <a:pt x="2653" y="2431"/>
                  <a:pt x="2653" y="2431"/>
                  <a:pt x="2653" y="2431"/>
                </a:cubicBezTo>
                <a:close/>
                <a:moveTo>
                  <a:pt x="2198" y="2273"/>
                </a:moveTo>
                <a:cubicBezTo>
                  <a:pt x="2251" y="2431"/>
                  <a:pt x="2251" y="2431"/>
                  <a:pt x="2251" y="2431"/>
                </a:cubicBezTo>
                <a:cubicBezTo>
                  <a:pt x="2198" y="2431"/>
                  <a:pt x="2198" y="2431"/>
                  <a:pt x="2198" y="2431"/>
                </a:cubicBezTo>
                <a:cubicBezTo>
                  <a:pt x="2198" y="2273"/>
                  <a:pt x="2198" y="2273"/>
                  <a:pt x="2198" y="2273"/>
                </a:cubicBezTo>
                <a:close/>
                <a:moveTo>
                  <a:pt x="4179" y="1798"/>
                </a:moveTo>
                <a:cubicBezTo>
                  <a:pt x="4252" y="1798"/>
                  <a:pt x="4252" y="1798"/>
                  <a:pt x="4252" y="1798"/>
                </a:cubicBezTo>
                <a:cubicBezTo>
                  <a:pt x="4252" y="1871"/>
                  <a:pt x="4252" y="1871"/>
                  <a:pt x="4252" y="1871"/>
                </a:cubicBezTo>
                <a:cubicBezTo>
                  <a:pt x="4252" y="2505"/>
                  <a:pt x="4252" y="2505"/>
                  <a:pt x="4252" y="2505"/>
                </a:cubicBezTo>
                <a:cubicBezTo>
                  <a:pt x="4252" y="2578"/>
                  <a:pt x="4252" y="2578"/>
                  <a:pt x="4252" y="2578"/>
                </a:cubicBezTo>
                <a:cubicBezTo>
                  <a:pt x="4179" y="2578"/>
                  <a:pt x="4179" y="2578"/>
                  <a:pt x="4179" y="2578"/>
                </a:cubicBezTo>
                <a:cubicBezTo>
                  <a:pt x="3332" y="2578"/>
                  <a:pt x="3332" y="2578"/>
                  <a:pt x="3332" y="2578"/>
                </a:cubicBezTo>
                <a:cubicBezTo>
                  <a:pt x="3259" y="2578"/>
                  <a:pt x="3259" y="2578"/>
                  <a:pt x="3259" y="2578"/>
                </a:cubicBezTo>
                <a:cubicBezTo>
                  <a:pt x="3259" y="2505"/>
                  <a:pt x="3259" y="2505"/>
                  <a:pt x="3259" y="2505"/>
                </a:cubicBezTo>
                <a:cubicBezTo>
                  <a:pt x="3259" y="1871"/>
                  <a:pt x="3259" y="1871"/>
                  <a:pt x="3259" y="1871"/>
                </a:cubicBezTo>
                <a:cubicBezTo>
                  <a:pt x="3259" y="1798"/>
                  <a:pt x="3259" y="1798"/>
                  <a:pt x="3259" y="1798"/>
                </a:cubicBezTo>
                <a:cubicBezTo>
                  <a:pt x="3332" y="1798"/>
                  <a:pt x="3332" y="1798"/>
                  <a:pt x="3332" y="1798"/>
                </a:cubicBezTo>
                <a:cubicBezTo>
                  <a:pt x="4179" y="1798"/>
                  <a:pt x="4179" y="1798"/>
                  <a:pt x="4179" y="1798"/>
                </a:cubicBezTo>
                <a:close/>
                <a:moveTo>
                  <a:pt x="3947" y="1944"/>
                </a:moveTo>
                <a:cubicBezTo>
                  <a:pt x="4105" y="2419"/>
                  <a:pt x="4105" y="2419"/>
                  <a:pt x="4105" y="2419"/>
                </a:cubicBezTo>
                <a:cubicBezTo>
                  <a:pt x="4105" y="2431"/>
                  <a:pt x="4105" y="2431"/>
                  <a:pt x="4105" y="2431"/>
                </a:cubicBezTo>
                <a:cubicBezTo>
                  <a:pt x="4023" y="2431"/>
                  <a:pt x="4023" y="2431"/>
                  <a:pt x="4023" y="2431"/>
                </a:cubicBezTo>
                <a:cubicBezTo>
                  <a:pt x="3861" y="1944"/>
                  <a:pt x="3861" y="1944"/>
                  <a:pt x="3861" y="1944"/>
                </a:cubicBezTo>
                <a:cubicBezTo>
                  <a:pt x="3947" y="1944"/>
                  <a:pt x="3947" y="1944"/>
                  <a:pt x="3947" y="1944"/>
                </a:cubicBezTo>
                <a:close/>
                <a:moveTo>
                  <a:pt x="4105" y="2189"/>
                </a:moveTo>
                <a:cubicBezTo>
                  <a:pt x="4024" y="1944"/>
                  <a:pt x="4024" y="1944"/>
                  <a:pt x="4024" y="1944"/>
                </a:cubicBezTo>
                <a:cubicBezTo>
                  <a:pt x="4105" y="1944"/>
                  <a:pt x="4105" y="1944"/>
                  <a:pt x="4105" y="1944"/>
                </a:cubicBezTo>
                <a:cubicBezTo>
                  <a:pt x="4105" y="2189"/>
                  <a:pt x="4105" y="2189"/>
                  <a:pt x="4105" y="2189"/>
                </a:cubicBezTo>
                <a:close/>
                <a:moveTo>
                  <a:pt x="3458" y="1944"/>
                </a:moveTo>
                <a:cubicBezTo>
                  <a:pt x="3621" y="2431"/>
                  <a:pt x="3621" y="2431"/>
                  <a:pt x="3621" y="2431"/>
                </a:cubicBezTo>
                <a:cubicBezTo>
                  <a:pt x="3535" y="2431"/>
                  <a:pt x="3535" y="2431"/>
                  <a:pt x="3535" y="2431"/>
                </a:cubicBezTo>
                <a:cubicBezTo>
                  <a:pt x="3405" y="2042"/>
                  <a:pt x="3405" y="2042"/>
                  <a:pt x="3405" y="2042"/>
                </a:cubicBezTo>
                <a:cubicBezTo>
                  <a:pt x="3405" y="1944"/>
                  <a:pt x="3405" y="1944"/>
                  <a:pt x="3405" y="1944"/>
                </a:cubicBezTo>
                <a:cubicBezTo>
                  <a:pt x="3458" y="1944"/>
                  <a:pt x="3458" y="1944"/>
                  <a:pt x="3458" y="1944"/>
                </a:cubicBezTo>
                <a:close/>
                <a:moveTo>
                  <a:pt x="3698" y="2431"/>
                </a:moveTo>
                <a:cubicBezTo>
                  <a:pt x="3535" y="1944"/>
                  <a:pt x="3535" y="1944"/>
                  <a:pt x="3535" y="1944"/>
                </a:cubicBezTo>
                <a:cubicBezTo>
                  <a:pt x="3621" y="1944"/>
                  <a:pt x="3621" y="1944"/>
                  <a:pt x="3621" y="1944"/>
                </a:cubicBezTo>
                <a:cubicBezTo>
                  <a:pt x="3784" y="2431"/>
                  <a:pt x="3784" y="2431"/>
                  <a:pt x="3784" y="2431"/>
                </a:cubicBezTo>
                <a:cubicBezTo>
                  <a:pt x="3698" y="2431"/>
                  <a:pt x="3698" y="2431"/>
                  <a:pt x="3698" y="2431"/>
                </a:cubicBezTo>
                <a:close/>
                <a:moveTo>
                  <a:pt x="3861" y="2431"/>
                </a:moveTo>
                <a:cubicBezTo>
                  <a:pt x="3698" y="1944"/>
                  <a:pt x="3698" y="1944"/>
                  <a:pt x="3698" y="1944"/>
                </a:cubicBezTo>
                <a:cubicBezTo>
                  <a:pt x="3784" y="1944"/>
                  <a:pt x="3784" y="1944"/>
                  <a:pt x="3784" y="1944"/>
                </a:cubicBezTo>
                <a:cubicBezTo>
                  <a:pt x="3947" y="2431"/>
                  <a:pt x="3947" y="2431"/>
                  <a:pt x="3947" y="2431"/>
                </a:cubicBezTo>
                <a:cubicBezTo>
                  <a:pt x="3861" y="2431"/>
                  <a:pt x="3861" y="2431"/>
                  <a:pt x="3861" y="2431"/>
                </a:cubicBezTo>
                <a:close/>
                <a:moveTo>
                  <a:pt x="3405" y="2273"/>
                </a:moveTo>
                <a:cubicBezTo>
                  <a:pt x="3458" y="2431"/>
                  <a:pt x="3458" y="2431"/>
                  <a:pt x="3458" y="2431"/>
                </a:cubicBezTo>
                <a:cubicBezTo>
                  <a:pt x="3405" y="2431"/>
                  <a:pt x="3405" y="2431"/>
                  <a:pt x="3405" y="2431"/>
                </a:cubicBezTo>
                <a:cubicBezTo>
                  <a:pt x="3405" y="2273"/>
                  <a:pt x="3405" y="2273"/>
                  <a:pt x="3405" y="2273"/>
                </a:cubicBezTo>
                <a:close/>
                <a:moveTo>
                  <a:pt x="2449" y="532"/>
                </a:moveTo>
                <a:cubicBezTo>
                  <a:pt x="2639" y="448"/>
                  <a:pt x="2639" y="448"/>
                  <a:pt x="2639" y="448"/>
                </a:cubicBezTo>
                <a:cubicBezTo>
                  <a:pt x="2604" y="574"/>
                  <a:pt x="2604" y="574"/>
                  <a:pt x="2604" y="574"/>
                </a:cubicBezTo>
                <a:cubicBezTo>
                  <a:pt x="2570" y="595"/>
                  <a:pt x="2570" y="595"/>
                  <a:pt x="2570" y="595"/>
                </a:cubicBezTo>
                <a:cubicBezTo>
                  <a:pt x="2449" y="532"/>
                  <a:pt x="2449" y="532"/>
                  <a:pt x="2449" y="532"/>
                </a:cubicBezTo>
                <a:close/>
                <a:moveTo>
                  <a:pt x="2123" y="676"/>
                </a:moveTo>
                <a:cubicBezTo>
                  <a:pt x="2280" y="607"/>
                  <a:pt x="2280" y="607"/>
                  <a:pt x="2280" y="607"/>
                </a:cubicBezTo>
                <a:cubicBezTo>
                  <a:pt x="2276" y="768"/>
                  <a:pt x="2276" y="768"/>
                  <a:pt x="2276" y="768"/>
                </a:cubicBezTo>
                <a:cubicBezTo>
                  <a:pt x="2123" y="676"/>
                  <a:pt x="2123" y="676"/>
                  <a:pt x="2123" y="676"/>
                </a:cubicBezTo>
                <a:close/>
                <a:moveTo>
                  <a:pt x="1886" y="782"/>
                </a:moveTo>
                <a:cubicBezTo>
                  <a:pt x="1988" y="737"/>
                  <a:pt x="1988" y="737"/>
                  <a:pt x="1988" y="737"/>
                </a:cubicBezTo>
                <a:cubicBezTo>
                  <a:pt x="1981" y="871"/>
                  <a:pt x="1981" y="871"/>
                  <a:pt x="1981" y="871"/>
                </a:cubicBezTo>
                <a:cubicBezTo>
                  <a:pt x="1886" y="782"/>
                  <a:pt x="1886" y="782"/>
                  <a:pt x="1886" y="782"/>
                </a:cubicBezTo>
                <a:close/>
                <a:moveTo>
                  <a:pt x="1970" y="978"/>
                </a:moveTo>
                <a:cubicBezTo>
                  <a:pt x="1821" y="1073"/>
                  <a:pt x="1821" y="1073"/>
                  <a:pt x="1821" y="1073"/>
                </a:cubicBezTo>
                <a:cubicBezTo>
                  <a:pt x="1821" y="841"/>
                  <a:pt x="1821" y="841"/>
                  <a:pt x="1821" y="841"/>
                </a:cubicBezTo>
                <a:cubicBezTo>
                  <a:pt x="1970" y="978"/>
                  <a:pt x="1970" y="978"/>
                  <a:pt x="1970" y="978"/>
                </a:cubicBezTo>
                <a:close/>
                <a:moveTo>
                  <a:pt x="2207" y="827"/>
                </a:moveTo>
                <a:cubicBezTo>
                  <a:pt x="2065" y="917"/>
                  <a:pt x="2065" y="917"/>
                  <a:pt x="2065" y="917"/>
                </a:cubicBezTo>
                <a:cubicBezTo>
                  <a:pt x="2074" y="747"/>
                  <a:pt x="2074" y="747"/>
                  <a:pt x="2074" y="747"/>
                </a:cubicBezTo>
                <a:cubicBezTo>
                  <a:pt x="2207" y="827"/>
                  <a:pt x="2207" y="827"/>
                  <a:pt x="2207" y="827"/>
                </a:cubicBezTo>
                <a:close/>
                <a:moveTo>
                  <a:pt x="2486" y="649"/>
                </a:moveTo>
                <a:cubicBezTo>
                  <a:pt x="2363" y="727"/>
                  <a:pt x="2363" y="727"/>
                  <a:pt x="2363" y="727"/>
                </a:cubicBezTo>
                <a:cubicBezTo>
                  <a:pt x="2367" y="586"/>
                  <a:pt x="2367" y="586"/>
                  <a:pt x="2367" y="586"/>
                </a:cubicBezTo>
                <a:cubicBezTo>
                  <a:pt x="2486" y="649"/>
                  <a:pt x="2486" y="649"/>
                  <a:pt x="2486" y="649"/>
                </a:cubicBezTo>
                <a:close/>
                <a:moveTo>
                  <a:pt x="2774" y="465"/>
                </a:moveTo>
                <a:cubicBezTo>
                  <a:pt x="2713" y="504"/>
                  <a:pt x="2713" y="504"/>
                  <a:pt x="2713" y="504"/>
                </a:cubicBezTo>
                <a:cubicBezTo>
                  <a:pt x="2732" y="435"/>
                  <a:pt x="2732" y="435"/>
                  <a:pt x="2732" y="435"/>
                </a:cubicBezTo>
                <a:cubicBezTo>
                  <a:pt x="2774" y="465"/>
                  <a:pt x="2774" y="465"/>
                  <a:pt x="2774" y="465"/>
                </a:cubicBezTo>
                <a:close/>
                <a:moveTo>
                  <a:pt x="2938" y="360"/>
                </a:moveTo>
                <a:cubicBezTo>
                  <a:pt x="2851" y="416"/>
                  <a:pt x="2851" y="416"/>
                  <a:pt x="2851" y="416"/>
                </a:cubicBezTo>
                <a:cubicBezTo>
                  <a:pt x="2833" y="403"/>
                  <a:pt x="2815" y="389"/>
                  <a:pt x="2799" y="377"/>
                </a:cubicBezTo>
                <a:cubicBezTo>
                  <a:pt x="2931" y="318"/>
                  <a:pt x="2931" y="318"/>
                  <a:pt x="2931" y="318"/>
                </a:cubicBezTo>
                <a:cubicBezTo>
                  <a:pt x="2933" y="332"/>
                  <a:pt x="2936" y="345"/>
                  <a:pt x="2938" y="360"/>
                </a:cubicBezTo>
                <a:close/>
                <a:moveTo>
                  <a:pt x="2996" y="290"/>
                </a:moveTo>
                <a:cubicBezTo>
                  <a:pt x="3131" y="230"/>
                  <a:pt x="3131" y="230"/>
                  <a:pt x="3131" y="230"/>
                </a:cubicBezTo>
                <a:cubicBezTo>
                  <a:pt x="3134" y="235"/>
                  <a:pt x="3134" y="235"/>
                  <a:pt x="3134" y="235"/>
                </a:cubicBezTo>
                <a:cubicBezTo>
                  <a:pt x="2988" y="328"/>
                  <a:pt x="2988" y="328"/>
                  <a:pt x="2988" y="328"/>
                </a:cubicBezTo>
                <a:cubicBezTo>
                  <a:pt x="2991" y="313"/>
                  <a:pt x="2994" y="300"/>
                  <a:pt x="2996" y="290"/>
                </a:cubicBezTo>
                <a:close/>
              </a:path>
            </a:pathLst>
          </a:custGeom>
          <a:solidFill>
            <a:srgbClr val="0099A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142" name="Rectangle 5"/>
          <p:cNvSpPr>
            <a:spLocks/>
          </p:cNvSpPr>
          <p:nvPr/>
        </p:nvSpPr>
        <p:spPr bwMode="auto">
          <a:xfrm>
            <a:off x="9768739" y="2631345"/>
            <a:ext cx="1877605" cy="2967863"/>
          </a:xfrm>
          <a:prstGeom prst="round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โรงเรียน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4 ภาพ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zh-CN" sz="10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Gill Sans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คุณภาพ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 3 วิ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56384" y="-1415591"/>
            <a:ext cx="4532381" cy="415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rPr>
              <a:t>Teaching Design</a:t>
            </a:r>
            <a:endParaRPr kumimoji="0" lang="zh-CN" altLang="en-US" sz="26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pic>
        <p:nvPicPr>
          <p:cNvPr id="53" name="Picture 3" descr="C:\Users\Administrator\Desktop\微立体创业计划\005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174" y="-1811075"/>
            <a:ext cx="609460" cy="60946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C:\Users\Administrator\Desktop\微立体创业计划\0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635" y="-1865096"/>
            <a:ext cx="609460" cy="609460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3"/>
          <p:cNvSpPr txBox="1"/>
          <p:nvPr/>
        </p:nvSpPr>
        <p:spPr>
          <a:xfrm>
            <a:off x="12013089" y="-1415592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rPr>
              <a:t>Input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grpSp>
        <p:nvGrpSpPr>
          <p:cNvPr id="66" name="组合 150"/>
          <p:cNvGrpSpPr/>
          <p:nvPr/>
        </p:nvGrpSpPr>
        <p:grpSpPr>
          <a:xfrm>
            <a:off x="11144819" y="-1506344"/>
            <a:ext cx="431636" cy="430156"/>
            <a:chOff x="3768359" y="1725446"/>
            <a:chExt cx="1930605" cy="1930605"/>
          </a:xfrm>
        </p:grpSpPr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  <p:sp>
          <p:nvSpPr>
            <p:cNvPr id="6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EA610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</p:grpSp>
      <p:grpSp>
        <p:nvGrpSpPr>
          <p:cNvPr id="69" name="组合 153"/>
          <p:cNvGrpSpPr/>
          <p:nvPr/>
        </p:nvGrpSpPr>
        <p:grpSpPr>
          <a:xfrm>
            <a:off x="9645725" y="-1776532"/>
            <a:ext cx="302035" cy="300999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7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  <p:sp>
          <p:nvSpPr>
            <p:cNvPr id="7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</p:grpSp>
      <p:grpSp>
        <p:nvGrpSpPr>
          <p:cNvPr id="75" name="组合 162"/>
          <p:cNvGrpSpPr/>
          <p:nvPr/>
        </p:nvGrpSpPr>
        <p:grpSpPr>
          <a:xfrm>
            <a:off x="10890662" y="-2076704"/>
            <a:ext cx="266543" cy="265629"/>
            <a:chOff x="3768359" y="1725446"/>
            <a:chExt cx="1930605" cy="1930605"/>
          </a:xfrm>
        </p:grpSpPr>
        <p:sp>
          <p:nvSpPr>
            <p:cNvPr id="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  <p:sp>
          <p:nvSpPr>
            <p:cNvPr id="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</p:grpSp>
      <p:grpSp>
        <p:nvGrpSpPr>
          <p:cNvPr id="84" name="组合 174"/>
          <p:cNvGrpSpPr/>
          <p:nvPr/>
        </p:nvGrpSpPr>
        <p:grpSpPr>
          <a:xfrm>
            <a:off x="10396675" y="-1659213"/>
            <a:ext cx="431636" cy="430156"/>
            <a:chOff x="3768359" y="1725446"/>
            <a:chExt cx="1930605" cy="1930605"/>
          </a:xfrm>
        </p:grpSpPr>
        <p:sp>
          <p:nvSpPr>
            <p:cNvPr id="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  <p:sp>
          <p:nvSpPr>
            <p:cNvPr id="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1840517" y="227206"/>
            <a:ext cx="8890935" cy="1187894"/>
            <a:chOff x="1840519" y="227204"/>
            <a:chExt cx="8890934" cy="1187895"/>
          </a:xfrm>
        </p:grpSpPr>
        <p:grpSp>
          <p:nvGrpSpPr>
            <p:cNvPr id="62" name="Group 2">
              <a:extLst>
                <a:ext uri="{FF2B5EF4-FFF2-40B4-BE49-F238E27FC236}">
                  <a16:creationId xmlns:a16="http://schemas.microsoft.com/office/drawing/2014/main" id="{73E7787B-53C9-DE47-A119-39344D029380}"/>
                </a:ext>
              </a:extLst>
            </p:cNvPr>
            <p:cNvGrpSpPr/>
            <p:nvPr/>
          </p:nvGrpSpPr>
          <p:grpSpPr>
            <a:xfrm>
              <a:off x="1840519" y="227204"/>
              <a:ext cx="8642342" cy="1035333"/>
              <a:chOff x="1286416" y="3103418"/>
              <a:chExt cx="6579776" cy="1035333"/>
            </a:xfrm>
          </p:grpSpPr>
          <p:sp>
            <p:nvSpPr>
              <p:cNvPr id="64" name="Rounded Rectangle 1">
                <a:extLst>
                  <a:ext uri="{FF2B5EF4-FFF2-40B4-BE49-F238E27FC236}">
                    <a16:creationId xmlns:a16="http://schemas.microsoft.com/office/drawing/2014/main" id="{944859EC-8103-4A47-A426-5C909F2F3442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03533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solidFill>
                  <a:schemeClr val="bg1"/>
                </a:solidFill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N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  <p:sp>
            <p:nvSpPr>
              <p:cNvPr id="65" name="Rounded Rectangle 83">
                <a:extLst>
                  <a:ext uri="{FF2B5EF4-FFF2-40B4-BE49-F238E27FC236}">
                    <a16:creationId xmlns:a16="http://schemas.microsoft.com/office/drawing/2014/main" id="{2FF2FF87-D7B6-6940-BCAB-751F5FA06CE7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898417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</p:grpSp>
        <p:sp>
          <p:nvSpPr>
            <p:cNvPr id="61" name="矩形 148">
              <a:extLst>
                <a:ext uri="{FF2B5EF4-FFF2-40B4-BE49-F238E27FC236}">
                  <a16:creationId xmlns:a16="http://schemas.microsoft.com/office/drawing/2014/main" id="{9DCCED93-1500-2749-8BD6-245E8D1CA4D3}"/>
                </a:ext>
              </a:extLst>
            </p:cNvPr>
            <p:cNvSpPr/>
            <p:nvPr/>
          </p:nvSpPr>
          <p:spPr>
            <a:xfrm>
              <a:off x="2229545" y="422980"/>
              <a:ext cx="7670536" cy="780588"/>
            </a:xfrm>
            <a:prstGeom prst="rect">
              <a:avLst/>
            </a:prstGeom>
            <a:effectLst/>
          </p:spPr>
          <p:txBody>
            <a:bodyPr wrap="none" lIns="102477" tIns="51239" rIns="102477" bIns="51239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思源黑体 CN Heavy" panose="020B0A00000000000000" pitchFamily="34" charset="-122"/>
                  <a:cs typeface="TH SarabunPSK" panose="020B0500040200020003" pitchFamily="34" charset="-34"/>
                </a:rPr>
                <a:t>แนวทางยกระดับคุณภาพด้วย 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思源黑体 CN Heavy" panose="020B0A00000000000000" pitchFamily="34" charset="-122"/>
                  <a:cs typeface="TH SarabunPSK" panose="020B0500040200020003" pitchFamily="34" charset="-34"/>
                </a:rPr>
                <a:t>SMART 5G MODEL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思源黑体 CN Heavy" panose="020B0A00000000000000" pitchFamily="34" charset="-122"/>
                <a:cs typeface="TH SarabunPSK" panose="020B0500040200020003" pitchFamily="34" charset="-34"/>
              </a:endParaRPr>
            </a:p>
          </p:txBody>
        </p:sp>
        <p:grpSp>
          <p:nvGrpSpPr>
            <p:cNvPr id="72" name="组合 156"/>
            <p:cNvGrpSpPr/>
            <p:nvPr/>
          </p:nvGrpSpPr>
          <p:grpSpPr>
            <a:xfrm>
              <a:off x="4328379" y="1069637"/>
              <a:ext cx="216448" cy="215705"/>
              <a:chOff x="3768359" y="1725446"/>
              <a:chExt cx="1930605" cy="1930605"/>
            </a:xfrm>
          </p:grpSpPr>
          <p:sp>
            <p:nvSpPr>
              <p:cNvPr id="73" name="Oval 5"/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solidFill>
                  <a:schemeClr val="bg1"/>
                </a:solidFill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  <p:sp>
            <p:nvSpPr>
              <p:cNvPr id="74" name="Oval 5"/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rgbClr val="EA6103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</p:grpSp>
        <p:grpSp>
          <p:nvGrpSpPr>
            <p:cNvPr id="78" name="组合 165"/>
            <p:cNvGrpSpPr/>
            <p:nvPr/>
          </p:nvGrpSpPr>
          <p:grpSpPr>
            <a:xfrm>
              <a:off x="4069444" y="1141829"/>
              <a:ext cx="274210" cy="273270"/>
              <a:chOff x="3768359" y="1725446"/>
              <a:chExt cx="1930605" cy="1930605"/>
            </a:xfrm>
          </p:grpSpPr>
          <p:sp>
            <p:nvSpPr>
              <p:cNvPr id="79" name="Oval 5"/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solidFill>
                  <a:schemeClr val="bg1"/>
                </a:solidFill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  <p:sp>
            <p:nvSpPr>
              <p:cNvPr id="80" name="Oval 5"/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rgbClr val="F7636B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</p:grpSp>
        <p:grpSp>
          <p:nvGrpSpPr>
            <p:cNvPr id="81" name="组合 171"/>
            <p:cNvGrpSpPr/>
            <p:nvPr/>
          </p:nvGrpSpPr>
          <p:grpSpPr>
            <a:xfrm>
              <a:off x="10454218" y="976705"/>
              <a:ext cx="238564" cy="237746"/>
              <a:chOff x="3768359" y="1725446"/>
              <a:chExt cx="1930605" cy="1930605"/>
            </a:xfrm>
          </p:grpSpPr>
          <p:sp>
            <p:nvSpPr>
              <p:cNvPr id="82" name="Oval 5"/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solidFill>
                  <a:schemeClr val="bg1"/>
                </a:solidFill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  <p:sp>
            <p:nvSpPr>
              <p:cNvPr id="83" name="Oval 5"/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rgbClr val="00A2B3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</p:grpSp>
        <p:grpSp>
          <p:nvGrpSpPr>
            <p:cNvPr id="87" name="组合 177"/>
            <p:cNvGrpSpPr/>
            <p:nvPr/>
          </p:nvGrpSpPr>
          <p:grpSpPr>
            <a:xfrm>
              <a:off x="10429419" y="658590"/>
              <a:ext cx="302034" cy="300998"/>
              <a:chOff x="3768359" y="1725446"/>
              <a:chExt cx="1930605" cy="1930605"/>
            </a:xfrm>
          </p:grpSpPr>
          <p:sp>
            <p:nvSpPr>
              <p:cNvPr id="88" name="Oval 5"/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solidFill>
                  <a:schemeClr val="bg1"/>
                </a:solidFill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  <p:sp>
            <p:nvSpPr>
              <p:cNvPr id="89" name="Oval 5"/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rgbClr val="FDA93E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</p:grpSp>
        <p:grpSp>
          <p:nvGrpSpPr>
            <p:cNvPr id="90" name="组合 180"/>
            <p:cNvGrpSpPr/>
            <p:nvPr/>
          </p:nvGrpSpPr>
          <p:grpSpPr>
            <a:xfrm>
              <a:off x="10340468" y="828210"/>
              <a:ext cx="216448" cy="215705"/>
              <a:chOff x="3768359" y="1725446"/>
              <a:chExt cx="1930605" cy="1930605"/>
            </a:xfrm>
          </p:grpSpPr>
          <p:sp>
            <p:nvSpPr>
              <p:cNvPr id="91" name="Oval 5"/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solidFill>
                  <a:schemeClr val="bg1"/>
                </a:solidFill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  <p:sp>
            <p:nvSpPr>
              <p:cNvPr id="92" name="Oval 5"/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rgbClr val="0094A3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</p:grpSp>
        <p:grpSp>
          <p:nvGrpSpPr>
            <p:cNvPr id="93" name="组合 183"/>
            <p:cNvGrpSpPr/>
            <p:nvPr/>
          </p:nvGrpSpPr>
          <p:grpSpPr>
            <a:xfrm>
              <a:off x="3948440" y="1116664"/>
              <a:ext cx="216448" cy="215705"/>
              <a:chOff x="3768359" y="1725446"/>
              <a:chExt cx="1930605" cy="1930605"/>
            </a:xfrm>
          </p:grpSpPr>
          <p:sp>
            <p:nvSpPr>
              <p:cNvPr id="94" name="Oval 5"/>
              <p:cNvSpPr>
                <a:spLocks noChangeArrowheads="1"/>
              </p:cNvSpPr>
              <p:nvPr/>
            </p:nvSpPr>
            <p:spPr bwMode="auto">
              <a:xfrm>
                <a:off x="3768359" y="1725446"/>
                <a:ext cx="1930605" cy="1930605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solidFill>
                  <a:schemeClr val="bg1"/>
                </a:solidFill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  <p:sp>
            <p:nvSpPr>
              <p:cNvPr id="95" name="Oval 5"/>
              <p:cNvSpPr>
                <a:spLocks noChangeArrowheads="1"/>
              </p:cNvSpPr>
              <p:nvPr/>
            </p:nvSpPr>
            <p:spPr bwMode="auto">
              <a:xfrm>
                <a:off x="3823758" y="1780845"/>
                <a:ext cx="1819806" cy="1819806"/>
              </a:xfrm>
              <a:prstGeom prst="ellipse">
                <a:avLst/>
              </a:prstGeom>
              <a:solidFill>
                <a:srgbClr val="0094A3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</p:grpSp>
      </p:grpSp>
      <p:cxnSp>
        <p:nvCxnSpPr>
          <p:cNvPr id="5" name="ลูกศรเชื่อมต่อแบบตรง 4"/>
          <p:cNvCxnSpPr/>
          <p:nvPr/>
        </p:nvCxnSpPr>
        <p:spPr>
          <a:xfrm>
            <a:off x="2704628" y="3585512"/>
            <a:ext cx="31834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4" name="กลุ่ม 13"/>
          <p:cNvGrpSpPr/>
          <p:nvPr/>
        </p:nvGrpSpPr>
        <p:grpSpPr>
          <a:xfrm>
            <a:off x="13420545" y="3588244"/>
            <a:ext cx="3005979" cy="3007987"/>
            <a:chOff x="2975598" y="2568803"/>
            <a:chExt cx="3005979" cy="3007986"/>
          </a:xfrm>
        </p:grpSpPr>
        <p:sp>
          <p:nvSpPr>
            <p:cNvPr id="3" name="วงรี 2"/>
            <p:cNvSpPr/>
            <p:nvPr/>
          </p:nvSpPr>
          <p:spPr>
            <a:xfrm>
              <a:off x="3741845" y="2568803"/>
              <a:ext cx="1105077" cy="10167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Strategy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วางแผน/ กลยุทธ์</a:t>
              </a:r>
            </a:p>
          </p:txBody>
        </p:sp>
        <p:sp>
          <p:nvSpPr>
            <p:cNvPr id="96" name="วงรี 95"/>
            <p:cNvSpPr/>
            <p:nvPr/>
          </p:nvSpPr>
          <p:spPr>
            <a:xfrm>
              <a:off x="4426763" y="3100511"/>
              <a:ext cx="1554814" cy="1351949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Management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บริหารจัดการที่ดีด้วยระบบเทคโนโลยี</a:t>
              </a:r>
            </a:p>
          </p:txBody>
        </p:sp>
        <p:sp>
          <p:nvSpPr>
            <p:cNvPr id="97" name="วงรี 96"/>
            <p:cNvSpPr/>
            <p:nvPr/>
          </p:nvSpPr>
          <p:spPr>
            <a:xfrm>
              <a:off x="4108414" y="4345983"/>
              <a:ext cx="1572956" cy="115582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Achievement </a:t>
              </a: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ความสำเร็จ</a:t>
              </a:r>
            </a:p>
          </p:txBody>
        </p:sp>
        <p:sp>
          <p:nvSpPr>
            <p:cNvPr id="98" name="วงรี 97"/>
            <p:cNvSpPr/>
            <p:nvPr/>
          </p:nvSpPr>
          <p:spPr>
            <a:xfrm>
              <a:off x="3125622" y="4301843"/>
              <a:ext cx="1279019" cy="1131521"/>
            </a:xfrm>
            <a:prstGeom prst="ellipse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Reflectio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n</a:t>
              </a: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ไตร่ตรองสะท้อนคิด</a:t>
              </a:r>
            </a:p>
          </p:txBody>
        </p:sp>
        <p:sp>
          <p:nvSpPr>
            <p:cNvPr id="145" name="วงรี 144"/>
            <p:cNvSpPr/>
            <p:nvPr/>
          </p:nvSpPr>
          <p:spPr>
            <a:xfrm>
              <a:off x="2975598" y="3372243"/>
              <a:ext cx="1110693" cy="977557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Time Targeted</a:t>
              </a:r>
              <a:r>
                <a:rPr kumimoji="0" lang="th-TH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th-TH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พัฒนา ทันกำหนดเวลา</a:t>
              </a:r>
            </a:p>
          </p:txBody>
        </p:sp>
        <p:sp>
          <p:nvSpPr>
            <p:cNvPr id="9" name="ลูกศรโค้งลง 8"/>
            <p:cNvSpPr/>
            <p:nvPr/>
          </p:nvSpPr>
          <p:spPr>
            <a:xfrm rot="1664450">
              <a:off x="4920360" y="2837632"/>
              <a:ext cx="480680" cy="1601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ลูกศรโค้งลง 145"/>
            <p:cNvSpPr/>
            <p:nvPr/>
          </p:nvSpPr>
          <p:spPr>
            <a:xfrm rot="6683857">
              <a:off x="5520505" y="4443355"/>
              <a:ext cx="480680" cy="1601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ลูกศรโค้งลง 146"/>
            <p:cNvSpPr/>
            <p:nvPr/>
          </p:nvSpPr>
          <p:spPr>
            <a:xfrm rot="11379391">
              <a:off x="4120739" y="5416634"/>
              <a:ext cx="480680" cy="1601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ลูกศรโค้งลง 147"/>
            <p:cNvSpPr/>
            <p:nvPr/>
          </p:nvSpPr>
          <p:spPr>
            <a:xfrm rot="15239631">
              <a:off x="2838084" y="4338196"/>
              <a:ext cx="480680" cy="1601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ลูกศรโค้งลง 148"/>
            <p:cNvSpPr/>
            <p:nvPr/>
          </p:nvSpPr>
          <p:spPr>
            <a:xfrm rot="19126127">
              <a:off x="3349047" y="3056560"/>
              <a:ext cx="480680" cy="1601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3" name="กลุ่ม 12"/>
          <p:cNvGrpSpPr/>
          <p:nvPr/>
        </p:nvGrpSpPr>
        <p:grpSpPr>
          <a:xfrm>
            <a:off x="13363815" y="531710"/>
            <a:ext cx="2251939" cy="2357485"/>
            <a:chOff x="6190596" y="3674574"/>
            <a:chExt cx="2251938" cy="2357484"/>
          </a:xfrm>
        </p:grpSpPr>
        <p:grpSp>
          <p:nvGrpSpPr>
            <p:cNvPr id="127" name="组合 126"/>
            <p:cNvGrpSpPr/>
            <p:nvPr/>
          </p:nvGrpSpPr>
          <p:grpSpPr>
            <a:xfrm>
              <a:off x="6473313" y="5852899"/>
              <a:ext cx="1750584" cy="179159"/>
              <a:chOff x="2680943" y="4766041"/>
              <a:chExt cx="6274163" cy="44322"/>
            </a:xfrm>
          </p:grpSpPr>
          <p:cxnSp>
            <p:nvCxnSpPr>
              <p:cNvPr id="131" name="直接连接符 130"/>
              <p:cNvCxnSpPr/>
              <p:nvPr/>
            </p:nvCxnSpPr>
            <p:spPr>
              <a:xfrm>
                <a:off x="2680943" y="4810363"/>
                <a:ext cx="5955509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>
                <a:off x="2999597" y="4766041"/>
                <a:ext cx="5955509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" name="ไดอะแกรม 9"/>
            <p:cNvGraphicFramePr/>
            <p:nvPr/>
          </p:nvGraphicFramePr>
          <p:xfrm>
            <a:off x="6562223" y="3674574"/>
            <a:ext cx="1880311" cy="18279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1" name="วงรี 10"/>
            <p:cNvSpPr/>
            <p:nvPr/>
          </p:nvSpPr>
          <p:spPr>
            <a:xfrm>
              <a:off x="6190596" y="4260269"/>
              <a:ext cx="576147" cy="547512"/>
            </a:xfrm>
            <a:prstGeom prst="ellipse">
              <a:avLst/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5</a:t>
              </a: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G</a:t>
              </a:r>
              <a:endParaRPr kumimoji="0" lang="th-TH" sz="14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2" name="วงรี 11"/>
            <p:cNvSpPr/>
            <p:nvPr/>
          </p:nvSpPr>
          <p:spPr>
            <a:xfrm>
              <a:off x="6480694" y="3738922"/>
              <a:ext cx="527424" cy="35749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G1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51" name="วงรี 150"/>
            <p:cNvSpPr/>
            <p:nvPr/>
          </p:nvSpPr>
          <p:spPr>
            <a:xfrm>
              <a:off x="6639110" y="4087169"/>
              <a:ext cx="527744" cy="35749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G2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52" name="วงรี 151"/>
            <p:cNvSpPr/>
            <p:nvPr/>
          </p:nvSpPr>
          <p:spPr>
            <a:xfrm>
              <a:off x="6683175" y="4427990"/>
              <a:ext cx="537685" cy="35749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G3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53" name="วงรี 152"/>
            <p:cNvSpPr/>
            <p:nvPr/>
          </p:nvSpPr>
          <p:spPr>
            <a:xfrm>
              <a:off x="6617931" y="4770645"/>
              <a:ext cx="565739" cy="35749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G4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54" name="วงรี 153"/>
            <p:cNvSpPr/>
            <p:nvPr/>
          </p:nvSpPr>
          <p:spPr>
            <a:xfrm>
              <a:off x="6473313" y="5111129"/>
              <a:ext cx="527339" cy="35749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G5</a:t>
              </a:r>
              <a:endPara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cxnSp>
        <p:nvCxnSpPr>
          <p:cNvPr id="155" name="ลูกศรเชื่อมต่อแบบตรง 154"/>
          <p:cNvCxnSpPr/>
          <p:nvPr/>
        </p:nvCxnSpPr>
        <p:spPr>
          <a:xfrm>
            <a:off x="6457302" y="3616421"/>
            <a:ext cx="31834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6" name="ลูกศรเชื่อมต่อแบบตรง 155"/>
          <p:cNvCxnSpPr/>
          <p:nvPr/>
        </p:nvCxnSpPr>
        <p:spPr>
          <a:xfrm>
            <a:off x="9327376" y="3619481"/>
            <a:ext cx="31834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7" name="วงรี 156"/>
          <p:cNvSpPr/>
          <p:nvPr/>
        </p:nvSpPr>
        <p:spPr>
          <a:xfrm>
            <a:off x="14533131" y="3360632"/>
            <a:ext cx="514877" cy="3574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 :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8" name="วงรี 157"/>
          <p:cNvSpPr/>
          <p:nvPr/>
        </p:nvSpPr>
        <p:spPr>
          <a:xfrm>
            <a:off x="15936645" y="5887535"/>
            <a:ext cx="538293" cy="3574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 :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9" name="วงรี 158"/>
          <p:cNvSpPr/>
          <p:nvPr/>
        </p:nvSpPr>
        <p:spPr>
          <a:xfrm>
            <a:off x="15925668" y="4018163"/>
            <a:ext cx="538829" cy="3574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 :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0" name="วงรี 159"/>
          <p:cNvSpPr/>
          <p:nvPr/>
        </p:nvSpPr>
        <p:spPr>
          <a:xfrm>
            <a:off x="13188092" y="5641497"/>
            <a:ext cx="559072" cy="3574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 :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1" name="วงรี 160"/>
          <p:cNvSpPr/>
          <p:nvPr/>
        </p:nvSpPr>
        <p:spPr>
          <a:xfrm>
            <a:off x="13481605" y="4173487"/>
            <a:ext cx="525241" cy="35749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 :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62" name="ลูกศรเชื่อมต่อแบบตรง 161"/>
          <p:cNvCxnSpPr/>
          <p:nvPr/>
        </p:nvCxnSpPr>
        <p:spPr>
          <a:xfrm flipV="1">
            <a:off x="1288625" y="5910044"/>
            <a:ext cx="6275" cy="49130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10824392" y="5904039"/>
            <a:ext cx="0" cy="455175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4" name="ตัวเชื่อมต่อตรง 163"/>
          <p:cNvCxnSpPr/>
          <p:nvPr/>
        </p:nvCxnSpPr>
        <p:spPr>
          <a:xfrm flipH="1" flipV="1">
            <a:off x="1288625" y="6359214"/>
            <a:ext cx="9567923" cy="2772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5" name="ลูกศรเชื่อมต่อแบบตรง 164"/>
          <p:cNvCxnSpPr/>
          <p:nvPr/>
        </p:nvCxnSpPr>
        <p:spPr>
          <a:xfrm flipV="1">
            <a:off x="4696260" y="5910044"/>
            <a:ext cx="6275" cy="49130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6" name="ลูกศรเชื่อมต่อแบบตรง 165"/>
          <p:cNvCxnSpPr/>
          <p:nvPr/>
        </p:nvCxnSpPr>
        <p:spPr>
          <a:xfrm flipV="1">
            <a:off x="8097620" y="5885973"/>
            <a:ext cx="6275" cy="49130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สี่เหลี่ยมผืนผ้า 22"/>
          <p:cNvSpPr/>
          <p:nvPr/>
        </p:nvSpPr>
        <p:spPr>
          <a:xfrm>
            <a:off x="5855430" y="6037307"/>
            <a:ext cx="611429" cy="23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AAR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7" name="สี่เหลี่ยมผืนผ้า 166"/>
          <p:cNvSpPr/>
          <p:nvPr/>
        </p:nvSpPr>
        <p:spPr>
          <a:xfrm>
            <a:off x="5596174" y="6445486"/>
            <a:ext cx="1249727" cy="277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สะท้อนคุณภาพ</a:t>
            </a:r>
          </a:p>
        </p:txBody>
      </p:sp>
      <p:sp>
        <p:nvSpPr>
          <p:cNvPr id="7" name="ลูกศรลง 6"/>
          <p:cNvSpPr/>
          <p:nvPr/>
        </p:nvSpPr>
        <p:spPr>
          <a:xfrm>
            <a:off x="4623731" y="4812325"/>
            <a:ext cx="163423" cy="279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5" name="Rectangle 5"/>
          <p:cNvSpPr>
            <a:spLocks/>
          </p:cNvSpPr>
          <p:nvPr/>
        </p:nvSpPr>
        <p:spPr bwMode="auto">
          <a:xfrm>
            <a:off x="4012825" y="5136127"/>
            <a:ext cx="1385233" cy="417143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จุดเน้น 7 </a:t>
            </a:r>
            <a:r>
              <a:rPr kumimoji="0" lang="th-TH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ด้าน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Lato Light" charset="0"/>
            </a:endParaRPr>
          </a:p>
        </p:txBody>
      </p:sp>
      <p:sp>
        <p:nvSpPr>
          <p:cNvPr id="227" name="Rectangle 5"/>
          <p:cNvSpPr>
            <a:spLocks/>
          </p:cNvSpPr>
          <p:nvPr/>
        </p:nvSpPr>
        <p:spPr bwMode="auto">
          <a:xfrm>
            <a:off x="1067616" y="5280298"/>
            <a:ext cx="724051" cy="326151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 M</a:t>
            </a:r>
          </a:p>
        </p:txBody>
      </p:sp>
      <p:sp>
        <p:nvSpPr>
          <p:cNvPr id="228" name="ลูกศรลง 227"/>
          <p:cNvSpPr/>
          <p:nvPr/>
        </p:nvSpPr>
        <p:spPr>
          <a:xfrm>
            <a:off x="1371241" y="5060201"/>
            <a:ext cx="115848" cy="16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29" name="รูปภาพ 22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8969" y="2522005"/>
            <a:ext cx="2918444" cy="2188833"/>
          </a:xfrm>
          <a:prstGeom prst="rect">
            <a:avLst/>
          </a:prstGeom>
        </p:spPr>
      </p:pic>
      <p:sp>
        <p:nvSpPr>
          <p:cNvPr id="133" name="Rectangle 5"/>
          <p:cNvSpPr>
            <a:spLocks/>
          </p:cNvSpPr>
          <p:nvPr/>
        </p:nvSpPr>
        <p:spPr bwMode="auto">
          <a:xfrm>
            <a:off x="10030168" y="2782607"/>
            <a:ext cx="1385233" cy="13049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โรงเรียน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4 ภาพ</a:t>
            </a: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13"/>
          <a:srcRect b="20148"/>
          <a:stretch/>
        </p:blipFill>
        <p:spPr>
          <a:xfrm>
            <a:off x="6674150" y="3255354"/>
            <a:ext cx="2433759" cy="2352967"/>
          </a:xfrm>
          <a:prstGeom prst="rect">
            <a:avLst/>
          </a:prstGeom>
        </p:spPr>
      </p:pic>
      <p:sp>
        <p:nvSpPr>
          <p:cNvPr id="150" name="Rectangle 5"/>
          <p:cNvSpPr>
            <a:spLocks/>
          </p:cNvSpPr>
          <p:nvPr/>
        </p:nvSpPr>
        <p:spPr bwMode="auto">
          <a:xfrm>
            <a:off x="10048384" y="4216717"/>
            <a:ext cx="1385233" cy="13049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Gill Sans" charset="0"/>
              </a:rPr>
              <a:t>คุณภาพ 3 วิ</a:t>
            </a:r>
          </a:p>
        </p:txBody>
      </p:sp>
    </p:spTree>
    <p:extLst>
      <p:ext uri="{BB962C8B-B14F-4D97-AF65-F5344CB8AC3E}">
        <p14:creationId xmlns:p14="http://schemas.microsoft.com/office/powerpoint/2010/main" val="41043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98FE54A0-0295-4750-B723-ED4538A2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9297" r="11669" b="1821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18523" r="76004" b="61624"/>
          <a:stretch/>
        </p:blipFill>
        <p:spPr>
          <a:xfrm>
            <a:off x="527250" y="880679"/>
            <a:ext cx="1915055" cy="1440000"/>
          </a:xfrm>
          <a:prstGeom prst="rect">
            <a:avLst/>
          </a:prstGeom>
        </p:spPr>
      </p:pic>
      <p:sp>
        <p:nvSpPr>
          <p:cNvPr id="9" name="สี่เหลี่ยมผืนผ้ามุมมน 8"/>
          <p:cNvSpPr/>
          <p:nvPr/>
        </p:nvSpPr>
        <p:spPr>
          <a:xfrm>
            <a:off x="3287136" y="172696"/>
            <a:ext cx="5278737" cy="60927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5G Model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81973" y="2320680"/>
            <a:ext cx="2581951" cy="4338673"/>
          </a:xfrm>
          <a:prstGeom prst="rect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 = Skills 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มีทักษะที่จำเป็น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- มีทักษะการคิดวิเคราะห์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(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Critical Thinking)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-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ทักษะอาชีพ (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Career skill)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-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ทักษะการสื่อสาร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(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Communication Skill)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 : Moral 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มีคุณธรรม จริยธรรม และคุณลักษณะอันพึงประสงค์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 = Achievement 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มีผลสัมฤทธิ์ทางการเรียนสูงขึ้น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 = Reading Writing &amp; Thinking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มีทักษะการอ่าน การเขียน และคิดวิเคราะห์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 = Technology 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ใช้เทคโนโลยีในการแสวงหาความรู้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824711" y="2320680"/>
            <a:ext cx="2257301" cy="4338673"/>
          </a:xfrm>
          <a:prstGeom prst="rect">
            <a:avLst/>
          </a:prstGeom>
          <a:solidFill>
            <a:srgbClr val="66FFFF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 = Skills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มีทักษะและเทคนิคใน</a:t>
            </a:r>
            <a:r>
              <a:rPr kumimoji="0" lang="th-TH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การเรียนรู้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Active Learning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 = Mind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มีจิตวิญญาณความเป็นครู/จิตอาสา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 = Assessment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มีการวัดและประเมินผลจากสภาพจริง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 = Research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มีการวิจัยเพื่อพัฒนาการเรียนรู้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T= Technology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ใช้สื่อ นวัตกรรม และเทคโนโลยีจัดการเรียนรู้</a:t>
            </a:r>
            <a:endParaRPr kumimoji="0" lang="th-TH" sz="2133" b="1" i="0" u="none" strike="noStrike" kern="1200" cap="none" spc="-27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142800" y="2320680"/>
            <a:ext cx="2357205" cy="4338673"/>
          </a:xfrm>
          <a:prstGeom prst="rect">
            <a:avLst/>
          </a:prstGeom>
          <a:solidFill>
            <a:srgbClr val="CC99FF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 = Supervision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มีการนิเทศ กำกับ ติดตาม อย่างเป็นระบบ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 = Management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by Quality system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มีระบบ</a:t>
            </a:r>
            <a:r>
              <a:rPr kumimoji="0" lang="th-TH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การบริหารจัดการอย่างมีคุณภาพ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 = Academic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เป็นผู้นำทางวิชาการ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 = Research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มีการวิจัยเพื่อพัฒนาการบริหารจัดการศึกษา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T= Teamwork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มีการทำงานเป็นทีม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609840" y="2303867"/>
            <a:ext cx="2223347" cy="43554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 = Standard 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โรงเรียนมีมาตรฐาน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 = Management by Quality system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มีการบริหารจัดการอย่างเป็นระบบ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 = Achievement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โรงเรียนมีคุณภาพ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 =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Reasoning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โรงเรียนมีภูมิคุ้มกัน 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 =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Technology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นำเทคโนโลยีมาใช้ในการพัฒนาการศึกษา</a:t>
            </a: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th-TH" sz="1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04792" marR="0" lvl="0" indent="-30479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th-TH" sz="1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9931628" y="2291248"/>
            <a:ext cx="2147665" cy="4355485"/>
          </a:xfrm>
          <a:prstGeom prst="rect">
            <a:avLst/>
          </a:prstGeom>
          <a:solidFill>
            <a:srgbClr val="CCFF66"/>
          </a:solidFill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 = Standard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มีมาตรฐาน/มีจิตบริการ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 =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 by Quality system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มีการบริหารจัดการอย่างเป็นระบบ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 =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Achievement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มีคุณภาพ ตามเป้าหมาย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 =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Reasoning </a:t>
            </a:r>
            <a:endParaRPr kumimoji="0" lang="th-TH" sz="2133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มีภูมิคุ้มกัน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 =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Team Work / Technology 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ทีมงานมาตรฐานผสานเทคโนโลยี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8" t="18523" r="59105" b="61624"/>
          <a:stretch/>
        </p:blipFill>
        <p:spPr>
          <a:xfrm>
            <a:off x="3089044" y="851248"/>
            <a:ext cx="1806361" cy="144000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7" t="18523" r="23753" b="61624"/>
          <a:stretch/>
        </p:blipFill>
        <p:spPr>
          <a:xfrm>
            <a:off x="7798463" y="851248"/>
            <a:ext cx="1768728" cy="144000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0" t="18523" r="41011" b="61624"/>
          <a:stretch/>
        </p:blipFill>
        <p:spPr>
          <a:xfrm>
            <a:off x="5464420" y="851248"/>
            <a:ext cx="1813885" cy="144000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6" t="18523" r="6108" b="61624"/>
          <a:stretch/>
        </p:blipFill>
        <p:spPr>
          <a:xfrm>
            <a:off x="10048025" y="827687"/>
            <a:ext cx="1788868" cy="1440000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1" t="63980" r="41847" b="12023"/>
          <a:stretch/>
        </p:blipFill>
        <p:spPr>
          <a:xfrm>
            <a:off x="2235155" y="99731"/>
            <a:ext cx="904789" cy="909181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23F6C3F6-3E65-1DF0-DA60-6E1441C4D82E}"/>
              </a:ext>
            </a:extLst>
          </p:cNvPr>
          <p:cNvSpPr txBox="1"/>
          <p:nvPr/>
        </p:nvSpPr>
        <p:spPr>
          <a:xfrm>
            <a:off x="570715" y="1403859"/>
            <a:ext cx="1759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Good Student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23F6C3F6-3E65-1DF0-DA60-6E1441C4D82E}"/>
              </a:ext>
            </a:extLst>
          </p:cNvPr>
          <p:cNvSpPr txBox="1"/>
          <p:nvPr/>
        </p:nvSpPr>
        <p:spPr>
          <a:xfrm>
            <a:off x="3098331" y="1296698"/>
            <a:ext cx="1847719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Good Teacher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23F6C3F6-3E65-1DF0-DA60-6E1441C4D82E}"/>
              </a:ext>
            </a:extLst>
          </p:cNvPr>
          <p:cNvSpPr txBox="1"/>
          <p:nvPr/>
        </p:nvSpPr>
        <p:spPr>
          <a:xfrm>
            <a:off x="5451875" y="1382787"/>
            <a:ext cx="1759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Good Director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23F6C3F6-3E65-1DF0-DA60-6E1441C4D82E}"/>
              </a:ext>
            </a:extLst>
          </p:cNvPr>
          <p:cNvSpPr txBox="1"/>
          <p:nvPr/>
        </p:nvSpPr>
        <p:spPr>
          <a:xfrm>
            <a:off x="7797147" y="1358303"/>
            <a:ext cx="1759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Good School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23F6C3F6-3E65-1DF0-DA60-6E1441C4D82E}"/>
              </a:ext>
            </a:extLst>
          </p:cNvPr>
          <p:cNvSpPr txBox="1"/>
          <p:nvPr/>
        </p:nvSpPr>
        <p:spPr>
          <a:xfrm>
            <a:off x="9888580" y="1315470"/>
            <a:ext cx="219071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Good Area Service</a:t>
            </a:r>
            <a:r>
              <a:rPr kumimoji="0" lang="th-TH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25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รูปภาพ 19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73"/>
            <a:ext cx="12192000" cy="6819255"/>
          </a:xfrm>
          <a:prstGeom prst="rect">
            <a:avLst/>
          </a:prstGeom>
        </p:spPr>
      </p:pic>
      <p:sp>
        <p:nvSpPr>
          <p:cNvPr id="179" name="Rounded Rectangle 4">
            <a:extLst>
              <a:ext uri="{FF2B5EF4-FFF2-40B4-BE49-F238E27FC236}">
                <a16:creationId xmlns:a16="http://schemas.microsoft.com/office/drawing/2014/main" id="{38E1F148-EA9B-45E4-BA11-BE213FF052A1}"/>
              </a:ext>
            </a:extLst>
          </p:cNvPr>
          <p:cNvSpPr/>
          <p:nvPr/>
        </p:nvSpPr>
        <p:spPr>
          <a:xfrm>
            <a:off x="1003766" y="188676"/>
            <a:ext cx="8070228" cy="655184"/>
          </a:xfrm>
          <a:prstGeom prst="roundRect">
            <a:avLst/>
          </a:prstGeom>
          <a:solidFill>
            <a:srgbClr val="E62949">
              <a:lumMod val="40000"/>
              <a:lumOff val="60000"/>
            </a:srgbClr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6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0" name="Rounded Rectangle 23">
            <a:extLst>
              <a:ext uri="{FF2B5EF4-FFF2-40B4-BE49-F238E27FC236}">
                <a16:creationId xmlns:a16="http://schemas.microsoft.com/office/drawing/2014/main" id="{38E1F148-EA9B-45E4-BA11-BE213FF052A1}"/>
              </a:ext>
            </a:extLst>
          </p:cNvPr>
          <p:cNvSpPr/>
          <p:nvPr/>
        </p:nvSpPr>
        <p:spPr>
          <a:xfrm>
            <a:off x="1053124" y="263672"/>
            <a:ext cx="8097601" cy="639869"/>
          </a:xfrm>
          <a:prstGeom prst="roundRect">
            <a:avLst/>
          </a:prstGeom>
          <a:solidFill>
            <a:srgbClr val="E62949"/>
          </a:solidFill>
          <a:ln>
            <a:noFill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สพ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ม.สหอท 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วิถีอนาคต </a:t>
            </a:r>
            <a:r>
              <a:rPr kumimoji="0" lang="th-TH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วีถี</a:t>
            </a:r>
            <a:r>
              <a: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</a:t>
            </a:r>
          </a:p>
        </p:txBody>
      </p:sp>
      <p:sp>
        <p:nvSpPr>
          <p:cNvPr id="185" name="สี่เหลี่ยมผืนผ้ามุมมน 184"/>
          <p:cNvSpPr/>
          <p:nvPr/>
        </p:nvSpPr>
        <p:spPr>
          <a:xfrm>
            <a:off x="6089683" y="4726623"/>
            <a:ext cx="3298136" cy="1901965"/>
          </a:xfrm>
          <a:prstGeom prst="roundRect">
            <a:avLst/>
          </a:prstGeom>
          <a:solidFill>
            <a:srgbClr val="FF99FF"/>
          </a:solidFill>
          <a:ln w="12700" cap="flat" cmpd="sng" algn="ctr">
            <a:solidFill>
              <a:srgbClr val="FF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คุณภาพ 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3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 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วิ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1. วิชาการ</a:t>
            </a: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 </a:t>
            </a: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(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Academic)</a:t>
            </a:r>
            <a:endParaRPr kumimoji="0" lang="th-TH" sz="2667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2. วิชาชีพ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(Occupation)</a:t>
            </a:r>
            <a:endParaRPr kumimoji="0" lang="th-TH" sz="2667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3. วิชาชีวิต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(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lifehoods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)</a:t>
            </a:r>
            <a:endParaRPr kumimoji="0" lang="th-TH" sz="2667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4" name="สี่เหลี่ยมผืนผ้ามุมมน 183"/>
          <p:cNvSpPr/>
          <p:nvPr/>
        </p:nvSpPr>
        <p:spPr>
          <a:xfrm>
            <a:off x="6089683" y="2199358"/>
            <a:ext cx="3315877" cy="2271844"/>
          </a:xfrm>
          <a:prstGeom prst="roundRect">
            <a:avLst/>
          </a:prstGeom>
          <a:solidFill>
            <a:srgbClr val="FFFF99"/>
          </a:solidFill>
          <a:ln w="127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โรงเรียน 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4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 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ภาพ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1. กายภาพ </a:t>
            </a: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(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Facility)</a:t>
            </a:r>
            <a:endParaRPr kumimoji="0" lang="th-TH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2. ประสิทธิภาพ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(Efficiency)</a:t>
            </a:r>
            <a:endParaRPr kumimoji="0" lang="th-TH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3. ศักยภาพ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(Competency)</a:t>
            </a:r>
            <a:endParaRPr kumimoji="0" lang="th-TH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4. คุณภาพ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(Quality)</a:t>
            </a:r>
            <a:endParaRPr kumimoji="0" lang="th-TH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86" name="组合 121"/>
          <p:cNvGrpSpPr/>
          <p:nvPr/>
        </p:nvGrpSpPr>
        <p:grpSpPr>
          <a:xfrm>
            <a:off x="-4266119" y="1457634"/>
            <a:ext cx="2481091" cy="2364447"/>
            <a:chOff x="1460873" y="1192709"/>
            <a:chExt cx="1179960" cy="1139931"/>
          </a:xfrm>
        </p:grpSpPr>
        <p:sp>
          <p:nvSpPr>
            <p:cNvPr id="187" name="椭圆 122"/>
            <p:cNvSpPr/>
            <p:nvPr/>
          </p:nvSpPr>
          <p:spPr>
            <a:xfrm>
              <a:off x="1539485" y="1259632"/>
              <a:ext cx="1022740" cy="1022740"/>
            </a:xfrm>
            <a:prstGeom prst="ellipse">
              <a:avLst/>
            </a:prstGeom>
            <a:solidFill>
              <a:srgbClr val="EA5E6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7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+mn-cs"/>
              </a:endParaRPr>
            </a:p>
          </p:txBody>
        </p:sp>
        <p:grpSp>
          <p:nvGrpSpPr>
            <p:cNvPr id="188" name="组合 123"/>
            <p:cNvGrpSpPr/>
            <p:nvPr/>
          </p:nvGrpSpPr>
          <p:grpSpPr>
            <a:xfrm>
              <a:off x="1460873" y="1192709"/>
              <a:ext cx="1179960" cy="1139931"/>
              <a:chOff x="2641728" y="1031583"/>
              <a:chExt cx="1772306" cy="1712182"/>
            </a:xfrm>
            <a:effectLst>
              <a:outerShdw blurRad="63500" dist="508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190" name="同心圆 125"/>
              <p:cNvSpPr/>
              <p:nvPr/>
            </p:nvSpPr>
            <p:spPr>
              <a:xfrm>
                <a:off x="2641728" y="1031583"/>
                <a:ext cx="1772306" cy="1712182"/>
              </a:xfrm>
              <a:prstGeom prst="donut">
                <a:avLst>
                  <a:gd name="adj" fmla="val 10097"/>
                </a:avLst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8100000" scaled="1"/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73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  <p:sp>
            <p:nvSpPr>
              <p:cNvPr id="191" name="同心圆 126"/>
              <p:cNvSpPr/>
              <p:nvPr/>
            </p:nvSpPr>
            <p:spPr>
              <a:xfrm>
                <a:off x="2733335" y="1093125"/>
                <a:ext cx="1589098" cy="1589098"/>
              </a:xfrm>
              <a:prstGeom prst="donut">
                <a:avLst>
                  <a:gd name="adj" fmla="val 12059"/>
                </a:avLst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73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Han Sans CN Medium" panose="020B0500000000000000" pitchFamily="34" charset="-128"/>
                  <a:ea typeface="Source Han Sans CN Medium" panose="020B0500000000000000" pitchFamily="34" charset="-128"/>
                  <a:cs typeface="+mn-cs"/>
                </a:endParaRPr>
              </a:p>
            </p:txBody>
          </p:sp>
        </p:grpSp>
        <p:sp>
          <p:nvSpPr>
            <p:cNvPr id="189" name="TextBox 124"/>
            <p:cNvSpPr txBox="1"/>
            <p:nvPr/>
          </p:nvSpPr>
          <p:spPr>
            <a:xfrm>
              <a:off x="1645410" y="1480515"/>
              <a:ext cx="810891" cy="677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defRPr>
              </a:lvl1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267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dia New" panose="020B0304020202020204" pitchFamily="34" charset="-34"/>
                  <a:ea typeface="Source Han Sans CN Medium" panose="020B0500000000000000" pitchFamily="34" charset="-128"/>
                  <a:cs typeface="Cordia New" panose="020B0304020202020204" pitchFamily="34" charset="-34"/>
                </a:rPr>
                <a:t>SMART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zh-C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dia New" panose="020B0304020202020204" pitchFamily="34" charset="-34"/>
                  <a:ea typeface="Source Han Sans CN Medium" panose="020B0500000000000000" pitchFamily="34" charset="-128"/>
                  <a:cs typeface="Cordia New" panose="020B0304020202020204" pitchFamily="34" charset="-34"/>
                </a:rPr>
                <a:t>5</a:t>
              </a:r>
              <a:r>
                <a:rPr kumimoji="0" lang="en-US" altLang="zh-C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dia New" panose="020B0304020202020204" pitchFamily="34" charset="-34"/>
                  <a:ea typeface="Source Han Sans CN Medium" panose="020B0500000000000000" pitchFamily="34" charset="-128"/>
                  <a:cs typeface="Cordia New" panose="020B0304020202020204" pitchFamily="34" charset="-34"/>
                </a:rPr>
                <a:t>G</a:t>
              </a:r>
              <a:endParaRPr kumimoji="0" lang="zh-CN" alt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dia New" panose="020B0304020202020204" pitchFamily="34" charset="-34"/>
                <a:ea typeface="Source Han Sans CN Medium" panose="020B0500000000000000" pitchFamily="34" charset="-128"/>
                <a:cs typeface="Cordia New" panose="020B0304020202020204" pitchFamily="34" charset="-34"/>
              </a:endParaRPr>
            </a:p>
          </p:txBody>
        </p:sp>
      </p:grpSp>
      <p:sp>
        <p:nvSpPr>
          <p:cNvPr id="192" name="สี่เหลี่ยมผืนผ้า 191"/>
          <p:cNvSpPr/>
          <p:nvPr/>
        </p:nvSpPr>
        <p:spPr>
          <a:xfrm>
            <a:off x="1532463" y="5423308"/>
            <a:ext cx="4416627" cy="1157976"/>
          </a:xfrm>
          <a:prstGeom prst="rect">
            <a:avLst/>
          </a:prstGeom>
          <a:solidFill>
            <a:srgbClr val="E62949"/>
          </a:solidFill>
          <a:ln w="25400" cap="flat" cmpd="sng" algn="ctr">
            <a:solidFill>
              <a:srgbClr val="E6294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SMART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5G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 </a:t>
            </a:r>
            <a:endParaRPr kumimoji="0" lang="th-TH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“โรงเรียน 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4 ภาพ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 คุณภาพ 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3 วิ</a:t>
            </a:r>
            <a:r>
              <a:rPr kumimoji="0" lang="th-TH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dia New" panose="020B0304020202020204" pitchFamily="34" charset="-34"/>
                <a:ea typeface="+mn-ea"/>
                <a:cs typeface="Cordia New" panose="020B0304020202020204" pitchFamily="34" charset="-34"/>
              </a:rPr>
              <a:t>”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313546" y="982577"/>
            <a:ext cx="5603237" cy="4065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สำนักงานเขตพื้นที่การศึกษามัธยมศึกษาสิงห์บุรี อ่างทอง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2" r="100000"/>
                    </a14:imgEffect>
                  </a14:imgLayer>
                </a14:imgProps>
              </a:ext>
            </a:extLst>
          </a:blip>
          <a:srcRect l="19945" r="18050" b="8184"/>
          <a:stretch/>
        </p:blipFill>
        <p:spPr>
          <a:xfrm flipH="1">
            <a:off x="8956828" y="1868170"/>
            <a:ext cx="3936572" cy="4134126"/>
          </a:xfrm>
          <a:prstGeom prst="rect">
            <a:avLst/>
          </a:prstGeom>
        </p:spPr>
      </p:pic>
      <p:sp>
        <p:nvSpPr>
          <p:cNvPr id="8" name="วงรี 7"/>
          <p:cNvSpPr/>
          <p:nvPr/>
        </p:nvSpPr>
        <p:spPr>
          <a:xfrm>
            <a:off x="6248463" y="2844279"/>
            <a:ext cx="269064" cy="28145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1</a:t>
            </a:r>
          </a:p>
        </p:txBody>
      </p:sp>
      <p:pic>
        <p:nvPicPr>
          <p:cNvPr id="194" name="Picture 12" descr="การตกแต่งดอกไม้มุมตกแต่งไฟล์ PNG | PNG M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880" y="4968030"/>
            <a:ext cx="2588120" cy="151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วงรี 194"/>
          <p:cNvSpPr/>
          <p:nvPr/>
        </p:nvSpPr>
        <p:spPr>
          <a:xfrm>
            <a:off x="6248463" y="3228391"/>
            <a:ext cx="269064" cy="28145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2</a:t>
            </a:r>
          </a:p>
        </p:txBody>
      </p:sp>
      <p:sp>
        <p:nvSpPr>
          <p:cNvPr id="196" name="วงรี 195"/>
          <p:cNvSpPr/>
          <p:nvPr/>
        </p:nvSpPr>
        <p:spPr>
          <a:xfrm>
            <a:off x="6248463" y="3660145"/>
            <a:ext cx="269064" cy="28145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3</a:t>
            </a:r>
          </a:p>
        </p:txBody>
      </p:sp>
      <p:sp>
        <p:nvSpPr>
          <p:cNvPr id="197" name="วงรี 196"/>
          <p:cNvSpPr/>
          <p:nvPr/>
        </p:nvSpPr>
        <p:spPr>
          <a:xfrm>
            <a:off x="6253859" y="4057945"/>
            <a:ext cx="269064" cy="28145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4</a:t>
            </a:r>
          </a:p>
        </p:txBody>
      </p:sp>
      <p:sp>
        <p:nvSpPr>
          <p:cNvPr id="198" name="วงรี 197"/>
          <p:cNvSpPr/>
          <p:nvPr/>
        </p:nvSpPr>
        <p:spPr>
          <a:xfrm>
            <a:off x="6235396" y="5396149"/>
            <a:ext cx="269064" cy="28145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1</a:t>
            </a:r>
          </a:p>
        </p:txBody>
      </p:sp>
      <p:sp>
        <p:nvSpPr>
          <p:cNvPr id="199" name="วงรี 198"/>
          <p:cNvSpPr/>
          <p:nvPr/>
        </p:nvSpPr>
        <p:spPr>
          <a:xfrm>
            <a:off x="6235396" y="5810436"/>
            <a:ext cx="269064" cy="28145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2</a:t>
            </a:r>
          </a:p>
        </p:txBody>
      </p:sp>
      <p:sp>
        <p:nvSpPr>
          <p:cNvPr id="200" name="วงรี 199"/>
          <p:cNvSpPr/>
          <p:nvPr/>
        </p:nvSpPr>
        <p:spPr>
          <a:xfrm>
            <a:off x="6235396" y="6196833"/>
            <a:ext cx="269064" cy="281456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3</a:t>
            </a:r>
          </a:p>
        </p:txBody>
      </p:sp>
      <p:sp>
        <p:nvSpPr>
          <p:cNvPr id="27" name="TextBox 81">
            <a:extLst>
              <a:ext uri="{FF2B5EF4-FFF2-40B4-BE49-F238E27FC236}">
                <a16:creationId xmlns:a16="http://schemas.microsoft.com/office/drawing/2014/main" id="{6BEEEB66-0819-4EF7-B983-0AFE673F7D27}"/>
              </a:ext>
            </a:extLst>
          </p:cNvPr>
          <p:cNvSpPr txBox="1"/>
          <p:nvPr/>
        </p:nvSpPr>
        <p:spPr>
          <a:xfrm>
            <a:off x="2552413" y="1568817"/>
            <a:ext cx="5094033" cy="476071"/>
          </a:xfrm>
          <a:prstGeom prst="roundRect">
            <a:avLst>
              <a:gd name="adj" fmla="val 50000"/>
            </a:avLst>
          </a:prstGeom>
          <a:solidFill>
            <a:srgbClr val="62C1C5"/>
          </a:solidFill>
          <a:ln>
            <a:noFill/>
          </a:ln>
          <a:effectLst/>
        </p:spPr>
        <p:txBody>
          <a:bodyPr wrap="square" lIns="365760" rtlCol="0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ko-KR" sz="1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H SarabunPSK" pitchFamily="34" charset="-34"/>
              <a:ea typeface="맑은 고딕" panose="020B0503020000020004" pitchFamily="34" charset="-127"/>
              <a:cs typeface="TH SarabunPSK" pitchFamily="34" charset="-34"/>
            </a:endParaRPr>
          </a:p>
        </p:txBody>
      </p:sp>
      <p:sp>
        <p:nvSpPr>
          <p:cNvPr id="35" name="Rectangle 5"/>
          <p:cNvSpPr>
            <a:spLocks/>
          </p:cNvSpPr>
          <p:nvPr/>
        </p:nvSpPr>
        <p:spPr bwMode="auto">
          <a:xfrm>
            <a:off x="2102164" y="2230962"/>
            <a:ext cx="3200319" cy="31202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000"/>
            </a:solidFill>
            <a:prstDash val="lgDash"/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zh-CN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Gill Sans" charset="0"/>
            </a:endParaRP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38" y="2378787"/>
            <a:ext cx="2888889" cy="2162912"/>
          </a:xfrm>
          <a:prstGeom prst="rect">
            <a:avLst/>
          </a:prstGeom>
        </p:spPr>
      </p:pic>
      <p:sp>
        <p:nvSpPr>
          <p:cNvPr id="38" name="Rectangle 5"/>
          <p:cNvSpPr>
            <a:spLocks/>
          </p:cNvSpPr>
          <p:nvPr/>
        </p:nvSpPr>
        <p:spPr bwMode="auto">
          <a:xfrm>
            <a:off x="3017153" y="4840397"/>
            <a:ext cx="1385233" cy="417143"/>
          </a:xfrm>
          <a:prstGeom prst="roundRect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จุดเน้น 7 ด้าน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Lato Light" charset="0"/>
            </a:endParaRPr>
          </a:p>
        </p:txBody>
      </p:sp>
      <p:pic>
        <p:nvPicPr>
          <p:cNvPr id="39" name="รูปภาพ 3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5763" r="56690" b="86267"/>
          <a:stretch/>
        </p:blipFill>
        <p:spPr>
          <a:xfrm>
            <a:off x="3129006" y="2417123"/>
            <a:ext cx="1161528" cy="141916"/>
          </a:xfrm>
          <a:prstGeom prst="rect">
            <a:avLst/>
          </a:prstGeom>
        </p:spPr>
      </p:pic>
      <p:sp>
        <p:nvSpPr>
          <p:cNvPr id="41" name="ลูกศรลง 40"/>
          <p:cNvSpPr/>
          <p:nvPr/>
        </p:nvSpPr>
        <p:spPr>
          <a:xfrm>
            <a:off x="3580670" y="4511876"/>
            <a:ext cx="163423" cy="279912"/>
          </a:xfrm>
          <a:prstGeom prst="downArrow">
            <a:avLst/>
          </a:prstGeom>
          <a:solidFill>
            <a:srgbClr val="E62949"/>
          </a:solidFill>
          <a:ln w="25400" cap="flat" cmpd="sng" algn="ctr">
            <a:solidFill>
              <a:srgbClr val="E6294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3" name="Rectangle 5"/>
          <p:cNvSpPr>
            <a:spLocks/>
          </p:cNvSpPr>
          <p:nvPr/>
        </p:nvSpPr>
        <p:spPr bwMode="auto">
          <a:xfrm>
            <a:off x="2838508" y="1539509"/>
            <a:ext cx="4521841" cy="417143"/>
          </a:xfrm>
          <a:prstGeom prst="roundRect">
            <a:avLst/>
          </a:prstGeom>
          <a:solidFill>
            <a:srgbClr val="FFCCFF">
              <a:alpha val="0"/>
            </a:srgbClr>
          </a:solidFill>
          <a:ln>
            <a:noFill/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นโยบายยกระดับคุณภาพการศึกษา</a:t>
            </a:r>
            <a:endParaRPr kumimoji="0" lang="en-US" altLang="zh-CN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Lato Light" charset="0"/>
            </a:endParaRPr>
          </a:p>
        </p:txBody>
      </p:sp>
      <p:pic>
        <p:nvPicPr>
          <p:cNvPr id="32" name="รูปภาพ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2" y="72062"/>
            <a:ext cx="1295638" cy="1295638"/>
          </a:xfrm>
          <a:prstGeom prst="rect">
            <a:avLst/>
          </a:prstGeom>
        </p:spPr>
      </p:pic>
      <p:sp>
        <p:nvSpPr>
          <p:cNvPr id="33" name="Rectangle 5"/>
          <p:cNvSpPr>
            <a:spLocks/>
          </p:cNvSpPr>
          <p:nvPr/>
        </p:nvSpPr>
        <p:spPr bwMode="auto">
          <a:xfrm>
            <a:off x="118247" y="2915927"/>
            <a:ext cx="1860584" cy="2452812"/>
          </a:xfrm>
          <a:prstGeom prst="roundRect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txBody>
          <a:bodyPr lIns="0" tIns="0" rIns="0" bIns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จุดเน้น 7 </a:t>
            </a:r>
            <a:r>
              <a:rPr kumimoji="0" lang="th-TH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ด้าน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1. ความปลอดภัยของผู้เรียน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2. ระบบประกันคุณภาพ/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 </a:t>
            </a:r>
            <a:r>
              <a:rPr kumimoji="0" lang="th-TH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  ระบบดูแลช่วยเหลือนักเรียน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3. การพัฒนาครู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4. การเรียนการสอน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5. การวัดและประเมินผล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6. การนิเทศกำกับและติดตาม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7. 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Han Sans CN Medium" panose="020B0500000000000000" pitchFamily="34" charset="-128"/>
                <a:cs typeface="TH SarabunPSK" panose="020B0500040200020003" pitchFamily="34" charset="-34"/>
                <a:sym typeface="Lato Light" charset="0"/>
              </a:rPr>
              <a:t>Big Data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ource Han Sans CN Medium" panose="020B0500000000000000" pitchFamily="34" charset="-128"/>
              <a:cs typeface="TH SarabunPSK" panose="020B0500040200020003" pitchFamily="34" charset="-34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 PPT-BALLOON DOLLAR">
      <a:dk1>
        <a:sysClr val="windowText" lastClr="000000"/>
      </a:dk1>
      <a:lt1>
        <a:sysClr val="window" lastClr="FFFFFF"/>
      </a:lt1>
      <a:dk2>
        <a:srgbClr val="44546A"/>
      </a:dk2>
      <a:lt2>
        <a:srgbClr val="CBCBCB"/>
      </a:lt2>
      <a:accent1>
        <a:srgbClr val="B1D9C7"/>
      </a:accent1>
      <a:accent2>
        <a:srgbClr val="62C1C5"/>
      </a:accent2>
      <a:accent3>
        <a:srgbClr val="FDD247"/>
      </a:accent3>
      <a:accent4>
        <a:srgbClr val="F7A60B"/>
      </a:accent4>
      <a:accent5>
        <a:srgbClr val="576868"/>
      </a:accent5>
      <a:accent6>
        <a:srgbClr val="CBCBCB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</TotalTime>
  <Words>586</Words>
  <Application>Microsoft Office PowerPoint</Application>
  <PresentationFormat>แบบจอกว้าง</PresentationFormat>
  <Paragraphs>142</Paragraphs>
  <Slides>4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4</vt:i4>
      </vt:variant>
    </vt:vector>
  </HeadingPairs>
  <TitlesOfParts>
    <vt:vector size="21" baseType="lpstr">
      <vt:lpstr>Arial Unicode MS</vt:lpstr>
      <vt:lpstr>TH SarabunPSK</vt:lpstr>
      <vt:lpstr>Angsana New</vt:lpstr>
      <vt:lpstr>Cordia New</vt:lpstr>
      <vt:lpstr>Gill Sans</vt:lpstr>
      <vt:lpstr>Malgun Gothic</vt:lpstr>
      <vt:lpstr>Calibri Light</vt:lpstr>
      <vt:lpstr>Source Han Sans CN Medium</vt:lpstr>
      <vt:lpstr>Lato Light</vt:lpstr>
      <vt:lpstr>Tahoma</vt:lpstr>
      <vt:lpstr>思源黑体 CN Heavy</vt:lpstr>
      <vt:lpstr>Calibri</vt:lpstr>
      <vt:lpstr>Arial</vt:lpstr>
      <vt:lpstr>等线</vt:lpstr>
      <vt:lpstr>1_ธีมของ Office</vt:lpstr>
      <vt:lpstr>Contents Slide Master</vt:lpstr>
      <vt:lpstr>2_ธีมของ Office</vt:lpstr>
      <vt:lpstr>รูปแบบการบริหารจัดการ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Jength</dc:creator>
  <cp:lastModifiedBy>ICT</cp:lastModifiedBy>
  <cp:revision>373</cp:revision>
  <dcterms:created xsi:type="dcterms:W3CDTF">2022-03-08T02:04:05Z</dcterms:created>
  <dcterms:modified xsi:type="dcterms:W3CDTF">2023-09-19T07:38:30Z</dcterms:modified>
</cp:coreProperties>
</file>